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mp4" ContentType="video/unknown"/>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3.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handoutMasterIdLst>
    <p:handoutMasterId r:id="rId45"/>
  </p:handoutMasterIdLst>
  <p:sldIdLst>
    <p:sldId id="276" r:id="rId2"/>
    <p:sldId id="357" r:id="rId3"/>
    <p:sldId id="303" r:id="rId4"/>
    <p:sldId id="341" r:id="rId5"/>
    <p:sldId id="342" r:id="rId6"/>
    <p:sldId id="417" r:id="rId7"/>
    <p:sldId id="465" r:id="rId8"/>
    <p:sldId id="466" r:id="rId9"/>
    <p:sldId id="467" r:id="rId10"/>
    <p:sldId id="468" r:id="rId11"/>
    <p:sldId id="469" r:id="rId12"/>
    <p:sldId id="473" r:id="rId13"/>
    <p:sldId id="476" r:id="rId14"/>
    <p:sldId id="477" r:id="rId15"/>
    <p:sldId id="478" r:id="rId16"/>
    <p:sldId id="479" r:id="rId17"/>
    <p:sldId id="480" r:id="rId18"/>
    <p:sldId id="481" r:id="rId19"/>
    <p:sldId id="482" r:id="rId20"/>
    <p:sldId id="483" r:id="rId21"/>
    <p:sldId id="484" r:id="rId22"/>
    <p:sldId id="485" r:id="rId23"/>
    <p:sldId id="486" r:id="rId24"/>
    <p:sldId id="487" r:id="rId25"/>
    <p:sldId id="488" r:id="rId26"/>
    <p:sldId id="489" r:id="rId27"/>
    <p:sldId id="490" r:id="rId28"/>
    <p:sldId id="435" r:id="rId29"/>
    <p:sldId id="418" r:id="rId30"/>
    <p:sldId id="419" r:id="rId31"/>
    <p:sldId id="420" r:id="rId32"/>
    <p:sldId id="440" r:id="rId33"/>
    <p:sldId id="447" r:id="rId34"/>
    <p:sldId id="448" r:id="rId35"/>
    <p:sldId id="464" r:id="rId36"/>
    <p:sldId id="449" r:id="rId37"/>
    <p:sldId id="450" r:id="rId38"/>
    <p:sldId id="451" r:id="rId39"/>
    <p:sldId id="452" r:id="rId40"/>
    <p:sldId id="453" r:id="rId41"/>
    <p:sldId id="461" r:id="rId42"/>
    <p:sldId id="491" r:id="rId43"/>
  </p:sldIdLst>
  <p:sldSz cx="9144000" cy="6858000" type="letter"/>
  <p:notesSz cx="7315200" cy="9601200"/>
  <p:defaultTextStyle>
    <a:defPPr>
      <a:defRPr lang="en-US"/>
    </a:defPPr>
    <a:lvl1pPr algn="ctr" rtl="0" eaLnBrk="0" fontAlgn="base" hangingPunct="0">
      <a:lnSpc>
        <a:spcPct val="89000"/>
      </a:lnSpc>
      <a:spcBef>
        <a:spcPct val="0"/>
      </a:spcBef>
      <a:spcAft>
        <a:spcPct val="0"/>
      </a:spcAft>
      <a:defRPr sz="1600" b="1" kern="1200">
        <a:solidFill>
          <a:schemeClr val="tx1"/>
        </a:solidFill>
        <a:latin typeface="Arial" charset="0"/>
        <a:ea typeface="ＭＳ Ｐゴシック" charset="0"/>
        <a:cs typeface="ＭＳ Ｐゴシック" charset="0"/>
      </a:defRPr>
    </a:lvl1pPr>
    <a:lvl2pPr marL="457200" algn="ctr" rtl="0" eaLnBrk="0" fontAlgn="base" hangingPunct="0">
      <a:lnSpc>
        <a:spcPct val="89000"/>
      </a:lnSpc>
      <a:spcBef>
        <a:spcPct val="0"/>
      </a:spcBef>
      <a:spcAft>
        <a:spcPct val="0"/>
      </a:spcAft>
      <a:defRPr sz="1600" b="1" kern="1200">
        <a:solidFill>
          <a:schemeClr val="tx1"/>
        </a:solidFill>
        <a:latin typeface="Arial" charset="0"/>
        <a:ea typeface="ＭＳ Ｐゴシック" charset="0"/>
        <a:cs typeface="ＭＳ Ｐゴシック" charset="0"/>
      </a:defRPr>
    </a:lvl2pPr>
    <a:lvl3pPr marL="914400" algn="ctr" rtl="0" eaLnBrk="0" fontAlgn="base" hangingPunct="0">
      <a:lnSpc>
        <a:spcPct val="89000"/>
      </a:lnSpc>
      <a:spcBef>
        <a:spcPct val="0"/>
      </a:spcBef>
      <a:spcAft>
        <a:spcPct val="0"/>
      </a:spcAft>
      <a:defRPr sz="1600" b="1" kern="1200">
        <a:solidFill>
          <a:schemeClr val="tx1"/>
        </a:solidFill>
        <a:latin typeface="Arial" charset="0"/>
        <a:ea typeface="ＭＳ Ｐゴシック" charset="0"/>
        <a:cs typeface="ＭＳ Ｐゴシック" charset="0"/>
      </a:defRPr>
    </a:lvl3pPr>
    <a:lvl4pPr marL="1371600" algn="ctr" rtl="0" eaLnBrk="0" fontAlgn="base" hangingPunct="0">
      <a:lnSpc>
        <a:spcPct val="89000"/>
      </a:lnSpc>
      <a:spcBef>
        <a:spcPct val="0"/>
      </a:spcBef>
      <a:spcAft>
        <a:spcPct val="0"/>
      </a:spcAft>
      <a:defRPr sz="1600" b="1" kern="1200">
        <a:solidFill>
          <a:schemeClr val="tx1"/>
        </a:solidFill>
        <a:latin typeface="Arial" charset="0"/>
        <a:ea typeface="ＭＳ Ｐゴシック" charset="0"/>
        <a:cs typeface="ＭＳ Ｐゴシック" charset="0"/>
      </a:defRPr>
    </a:lvl4pPr>
    <a:lvl5pPr marL="1828800" algn="ctr" rtl="0" eaLnBrk="0" fontAlgn="base" hangingPunct="0">
      <a:lnSpc>
        <a:spcPct val="89000"/>
      </a:lnSpc>
      <a:spcBef>
        <a:spcPct val="0"/>
      </a:spcBef>
      <a:spcAft>
        <a:spcPct val="0"/>
      </a:spcAft>
      <a:defRPr sz="16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ECA"/>
    <a:srgbClr val="DCE9FF"/>
    <a:srgbClr val="063DE8"/>
    <a:srgbClr val="FFD458"/>
    <a:srgbClr val="FF0000"/>
    <a:srgbClr val="66FF33"/>
    <a:srgbClr val="E9FC32"/>
    <a:srgbClr val="E84A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100" d="100"/>
          <a:sy n="100" d="100"/>
        </p:scale>
        <p:origin x="-3024" y="-8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763" y="-33338"/>
            <a:ext cx="3179762"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l" defTabSz="684213">
              <a:lnSpc>
                <a:spcPct val="90000"/>
              </a:lnSpc>
              <a:defRPr sz="900" b="0" i="1">
                <a:solidFill>
                  <a:srgbClr val="000000"/>
                </a:solidFill>
                <a:latin typeface="Logo" pitchFamily="2" charset="0"/>
                <a:ea typeface="+mn-ea"/>
                <a:cs typeface="+mn-cs"/>
              </a:defRPr>
            </a:lvl1pPr>
          </a:lstStyle>
          <a:p>
            <a:pPr>
              <a:defRPr/>
            </a:pPr>
            <a:endParaRPr lang="en-US"/>
          </a:p>
        </p:txBody>
      </p:sp>
      <p:sp>
        <p:nvSpPr>
          <p:cNvPr id="3075" name="Rectangle 3"/>
          <p:cNvSpPr>
            <a:spLocks noGrp="1" noChangeArrowheads="1"/>
          </p:cNvSpPr>
          <p:nvPr>
            <p:ph type="dt" sz="quarter" idx="1"/>
          </p:nvPr>
        </p:nvSpPr>
        <p:spPr bwMode="auto">
          <a:xfrm>
            <a:off x="4130675" y="-33338"/>
            <a:ext cx="3179763"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r" defTabSz="684213">
              <a:lnSpc>
                <a:spcPct val="90000"/>
              </a:lnSpc>
              <a:defRPr sz="900" b="0" i="1">
                <a:solidFill>
                  <a:srgbClr val="000000"/>
                </a:solidFill>
                <a:latin typeface="Logo" pitchFamily="2" charset="0"/>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4763" y="9096375"/>
            <a:ext cx="3179762"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l" defTabSz="684213">
              <a:lnSpc>
                <a:spcPct val="90000"/>
              </a:lnSpc>
              <a:defRPr sz="900" b="0" i="1">
                <a:solidFill>
                  <a:srgbClr val="000000"/>
                </a:solidFill>
                <a:latin typeface="Logo" pitchFamily="2" charset="0"/>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4130675" y="9096375"/>
            <a:ext cx="3179763"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r" defTabSz="684213">
              <a:lnSpc>
                <a:spcPct val="90000"/>
              </a:lnSpc>
              <a:defRPr sz="900" b="0" i="1">
                <a:solidFill>
                  <a:srgbClr val="000000"/>
                </a:solidFill>
                <a:latin typeface="Logo" charset="0"/>
              </a:defRPr>
            </a:lvl1pPr>
          </a:lstStyle>
          <a:p>
            <a:fld id="{5E986F28-798A-EE4F-80E7-72A52D8B55A2}" type="slidenum">
              <a:rPr lang="en-US"/>
              <a:pPr/>
              <a:t>‹#›</a:t>
            </a:fld>
            <a:endParaRPr lang="en-US"/>
          </a:p>
        </p:txBody>
      </p:sp>
    </p:spTree>
    <p:extLst>
      <p:ext uri="{BB962C8B-B14F-4D97-AF65-F5344CB8AC3E}">
        <p14:creationId xmlns:p14="http://schemas.microsoft.com/office/powerpoint/2010/main" val="3473650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763" y="-33338"/>
            <a:ext cx="3179762"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l" defTabSz="684213">
              <a:lnSpc>
                <a:spcPct val="100000"/>
              </a:lnSpc>
              <a:defRPr sz="900" b="0" i="1">
                <a:latin typeface="Times New Roman" pitchFamily="-110" charset="0"/>
                <a:ea typeface="+mn-ea"/>
                <a:cs typeface="+mn-cs"/>
              </a:defRPr>
            </a:lvl1pPr>
          </a:lstStyle>
          <a:p>
            <a:pPr>
              <a:defRPr/>
            </a:pPr>
            <a:endParaRPr lang="en-US"/>
          </a:p>
        </p:txBody>
      </p:sp>
      <p:sp>
        <p:nvSpPr>
          <p:cNvPr id="2051" name="Rectangle 3"/>
          <p:cNvSpPr>
            <a:spLocks noGrp="1" noChangeArrowheads="1"/>
          </p:cNvSpPr>
          <p:nvPr>
            <p:ph type="dt" idx="1"/>
          </p:nvPr>
        </p:nvSpPr>
        <p:spPr bwMode="auto">
          <a:xfrm>
            <a:off x="4130675" y="-33338"/>
            <a:ext cx="3179763" cy="536576"/>
          </a:xfrm>
          <a:prstGeom prst="rect">
            <a:avLst/>
          </a:prstGeom>
          <a:noFill/>
          <a:ln w="9525">
            <a:noFill/>
            <a:miter lim="800000"/>
            <a:headEnd/>
            <a:tailEnd/>
          </a:ln>
          <a:effectLst/>
        </p:spPr>
        <p:txBody>
          <a:bodyPr vert="horz" wrap="square" lIns="16493" tIns="0" rIns="16493" bIns="0" numCol="1" anchor="t" anchorCtr="0" compatLnSpc="1">
            <a:prstTxWarp prst="textNoShape">
              <a:avLst/>
            </a:prstTxWarp>
          </a:bodyPr>
          <a:lstStyle>
            <a:lvl1pPr algn="r" defTabSz="684213">
              <a:lnSpc>
                <a:spcPct val="100000"/>
              </a:lnSpc>
              <a:defRPr sz="900" b="0" i="1">
                <a:latin typeface="Times New Roman" pitchFamily="-110" charset="0"/>
                <a:ea typeface="+mn-ea"/>
                <a:cs typeface="+mn-cs"/>
              </a:defRPr>
            </a:lvl1pPr>
          </a:lstStyle>
          <a:p>
            <a:pPr>
              <a:defRPr/>
            </a:pPr>
            <a:endParaRPr lang="en-US"/>
          </a:p>
        </p:txBody>
      </p:sp>
      <p:sp>
        <p:nvSpPr>
          <p:cNvPr id="2052" name="Rectangle 4"/>
          <p:cNvSpPr>
            <a:spLocks noGrp="1" noChangeArrowheads="1"/>
          </p:cNvSpPr>
          <p:nvPr>
            <p:ph type="ftr" sz="quarter" idx="4"/>
          </p:nvPr>
        </p:nvSpPr>
        <p:spPr bwMode="auto">
          <a:xfrm>
            <a:off x="4763" y="9096375"/>
            <a:ext cx="3179762"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l" defTabSz="684213">
              <a:lnSpc>
                <a:spcPct val="100000"/>
              </a:lnSpc>
              <a:defRPr sz="900" b="0" i="1">
                <a:latin typeface="Times New Roman" pitchFamily="-110" charset="0"/>
                <a:ea typeface="+mn-ea"/>
                <a:cs typeface="+mn-cs"/>
              </a:defRPr>
            </a:lvl1pPr>
          </a:lstStyle>
          <a:p>
            <a:pPr>
              <a:defRPr/>
            </a:pPr>
            <a:endParaRPr lang="en-US"/>
          </a:p>
        </p:txBody>
      </p:sp>
      <p:sp>
        <p:nvSpPr>
          <p:cNvPr id="2053" name="Rectangle 5"/>
          <p:cNvSpPr>
            <a:spLocks noGrp="1" noChangeArrowheads="1"/>
          </p:cNvSpPr>
          <p:nvPr>
            <p:ph type="sldNum" sz="quarter" idx="5"/>
          </p:nvPr>
        </p:nvSpPr>
        <p:spPr bwMode="auto">
          <a:xfrm>
            <a:off x="4130675" y="9096375"/>
            <a:ext cx="3179763" cy="471488"/>
          </a:xfrm>
          <a:prstGeom prst="rect">
            <a:avLst/>
          </a:prstGeom>
          <a:noFill/>
          <a:ln w="9525">
            <a:noFill/>
            <a:miter lim="800000"/>
            <a:headEnd/>
            <a:tailEnd/>
          </a:ln>
          <a:effectLst/>
        </p:spPr>
        <p:txBody>
          <a:bodyPr vert="horz" wrap="square" lIns="16493" tIns="0" rIns="16493" bIns="0" numCol="1" anchor="b" anchorCtr="0" compatLnSpc="1">
            <a:prstTxWarp prst="textNoShape">
              <a:avLst/>
            </a:prstTxWarp>
          </a:bodyPr>
          <a:lstStyle>
            <a:lvl1pPr algn="r" defTabSz="684213">
              <a:lnSpc>
                <a:spcPct val="100000"/>
              </a:lnSpc>
              <a:defRPr sz="900" b="0" i="1">
                <a:latin typeface="Times New Roman" charset="0"/>
              </a:defRPr>
            </a:lvl1pPr>
          </a:lstStyle>
          <a:p>
            <a:fld id="{7DCBAD57-ADFE-7F46-BDE1-370D93CA0A3B}" type="slidenum">
              <a:rPr lang="en-US"/>
              <a:pPr/>
              <a:t>‹#›</a:t>
            </a:fld>
            <a:endParaRPr lang="en-US"/>
          </a:p>
        </p:txBody>
      </p:sp>
      <p:sp>
        <p:nvSpPr>
          <p:cNvPr id="50182" name="Rectangle 6"/>
          <p:cNvSpPr>
            <a:spLocks noGrp="1" noRot="1" noChangeAspect="1" noChangeArrowheads="1" noTextEdit="1"/>
          </p:cNvSpPr>
          <p:nvPr>
            <p:ph type="sldImg" idx="2"/>
          </p:nvPr>
        </p:nvSpPr>
        <p:spPr bwMode="auto">
          <a:xfrm>
            <a:off x="1301750" y="628650"/>
            <a:ext cx="4729163"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2302842625"/>
      </p:ext>
    </p:extLst>
  </p:cSld>
  <p:clrMap bg1="lt1" tx1="dk1" bg2="lt2" tx2="dk2" accent1="accent1" accent2="accent2" accent3="accent3" accent4="accent4" accent5="accent5" accent6="accent6" hlink="hlink" folHlink="folHlink"/>
  <p:notesStyle>
    <a:lvl1pPr algn="l" rtl="0" eaLnBrk="0" fontAlgn="base" hangingPunct="0">
      <a:lnSpc>
        <a:spcPct val="89000"/>
      </a:lnSpc>
      <a:spcBef>
        <a:spcPct val="40000"/>
      </a:spcBef>
      <a:spcAft>
        <a:spcPct val="0"/>
      </a:spcAft>
      <a:defRPr sz="1200" kern="1200">
        <a:solidFill>
          <a:schemeClr val="tx1"/>
        </a:solidFill>
        <a:latin typeface="Arial" pitchFamily="-110" charset="0"/>
        <a:ea typeface="ＭＳ Ｐゴシック" charset="0"/>
        <a:cs typeface="ＭＳ Ｐゴシック" charset="0"/>
      </a:defRPr>
    </a:lvl1pPr>
    <a:lvl2pPr marL="457200" algn="l" rtl="0" eaLnBrk="0" fontAlgn="base" hangingPunct="0">
      <a:lnSpc>
        <a:spcPct val="89000"/>
      </a:lnSpc>
      <a:spcBef>
        <a:spcPct val="4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lnSpc>
        <a:spcPct val="89000"/>
      </a:lnSpc>
      <a:spcBef>
        <a:spcPct val="4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lnSpc>
        <a:spcPct val="89000"/>
      </a:lnSpc>
      <a:spcBef>
        <a:spcPct val="4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lnSpc>
        <a:spcPct val="89000"/>
      </a:lnSpc>
      <a:spcBef>
        <a:spcPct val="4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C7726636-4C9E-8640-9155-F62A91C04433}" type="slidenum">
              <a:rPr lang="en-US" sz="900" b="0">
                <a:latin typeface="Times New Roman" charset="0"/>
              </a:rPr>
              <a:pPr/>
              <a:t>1</a:t>
            </a:fld>
            <a:endParaRPr lang="en-US" sz="900" b="0">
              <a:latin typeface="Times New Roman" charset="0"/>
            </a:endParaRPr>
          </a:p>
        </p:txBody>
      </p:sp>
      <p:sp>
        <p:nvSpPr>
          <p:cNvPr id="52227" name="Rectangle 2"/>
          <p:cNvSpPr>
            <a:spLocks noGrp="1" noRot="1" noChangeAspect="1" noChangeArrowheads="1" noTextEdit="1"/>
          </p:cNvSpPr>
          <p:nvPr>
            <p:ph type="sldImg"/>
          </p:nvPr>
        </p:nvSpPr>
        <p:spPr/>
      </p:sp>
      <p:sp>
        <p:nvSpPr>
          <p:cNvPr id="52228" name="Rectangle 3"/>
          <p:cNvSpPr>
            <a:spLocks noGrp="1" noChangeArrowheads="1"/>
          </p:cNvSpPr>
          <p:nvPr>
            <p:ph type="body" idx="1"/>
          </p:nvPr>
        </p:nvSpPr>
        <p:spPr bwMode="auto">
          <a:xfrm>
            <a:off x="731838" y="4560888"/>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13" tIns="46557" rIns="93113" bIns="46557"/>
          <a:lstStyle/>
          <a:p>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p:sp>
      <p:sp>
        <p:nvSpPr>
          <p:cNvPr id="74755" name="Notes Placeholder 2"/>
          <p:cNvSpPr>
            <a:spLocks noGrp="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ED550507-F0D0-0440-B280-67640FE3FDEE}" type="slidenum">
              <a:rPr lang="en-US" sz="900" b="0">
                <a:latin typeface="Times New Roman" charset="0"/>
              </a:rPr>
              <a:pPr/>
              <a:t>12</a:t>
            </a:fld>
            <a:endParaRPr lang="en-US" sz="900" b="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0E305CA0-0726-DB4F-9113-2DB0D32B4CAF}" type="slidenum">
              <a:rPr lang="en-US" sz="900" b="0">
                <a:latin typeface="Times New Roman" charset="0"/>
              </a:rPr>
              <a:pPr/>
              <a:t>13</a:t>
            </a:fld>
            <a:endParaRPr lang="en-US" sz="900" b="0">
              <a:latin typeface="Times New Roman" charset="0"/>
            </a:endParaRPr>
          </a:p>
        </p:txBody>
      </p:sp>
      <p:sp>
        <p:nvSpPr>
          <p:cNvPr id="70659" name="Rectangle 2"/>
          <p:cNvSpPr>
            <a:spLocks noGrp="1" noRot="1" noChangeAspect="1" noChangeArrowheads="1" noTextEdit="1"/>
          </p:cNvSpPr>
          <p:nvPr>
            <p:ph type="sldImg"/>
          </p:nvPr>
        </p:nvSpPr>
        <p:spPr/>
      </p:sp>
      <p:sp>
        <p:nvSpPr>
          <p:cNvPr id="70660"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B1E1CDAB-E1C3-8449-9FC6-B94D50BB4D6F}" type="slidenum">
              <a:rPr lang="en-US" sz="900" b="0">
                <a:latin typeface="Times New Roman" charset="0"/>
              </a:rPr>
              <a:pPr/>
              <a:t>15</a:t>
            </a:fld>
            <a:endParaRPr lang="en-US" sz="900" b="0">
              <a:latin typeface="Times New Roman" charset="0"/>
            </a:endParaRPr>
          </a:p>
        </p:txBody>
      </p:sp>
      <p:sp>
        <p:nvSpPr>
          <p:cNvPr id="72707" name="Rectangle 2"/>
          <p:cNvSpPr>
            <a:spLocks noGrp="1" noRot="1" noChangeAspect="1" noChangeArrowheads="1" noTextEdit="1"/>
          </p:cNvSpPr>
          <p:nvPr>
            <p:ph type="sldImg"/>
          </p:nvPr>
        </p:nvSpPr>
        <p:spPr/>
      </p:sp>
      <p:sp>
        <p:nvSpPr>
          <p:cNvPr id="72708"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57DEB563-006F-8C45-A098-AF6008A099B9}" type="slidenum">
              <a:rPr lang="en-US" sz="900" b="0">
                <a:latin typeface="Times New Roman" charset="0"/>
              </a:rPr>
              <a:pPr/>
              <a:t>18</a:t>
            </a:fld>
            <a:endParaRPr lang="en-US" sz="900" b="0">
              <a:latin typeface="Times New Roman" charset="0"/>
            </a:endParaRPr>
          </a:p>
        </p:txBody>
      </p:sp>
      <p:sp>
        <p:nvSpPr>
          <p:cNvPr id="79875" name="Rectangle 2"/>
          <p:cNvSpPr>
            <a:spLocks noGrp="1" noRot="1" noChangeAspect="1" noChangeArrowheads="1" noTextEdit="1"/>
          </p:cNvSpPr>
          <p:nvPr>
            <p:ph type="sldImg"/>
          </p:nvPr>
        </p:nvSpPr>
        <p:spPr/>
      </p:sp>
      <p:sp>
        <p:nvSpPr>
          <p:cNvPr id="79876"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a:xfrm>
            <a:off x="731520" y="4560570"/>
            <a:ext cx="5852160" cy="4320540"/>
          </a:xfrm>
          <a:prstGeom prst="rect">
            <a:avLst/>
          </a:prstGeom>
        </p:spPr>
        <p:txBody>
          <a:bodyPr lIns="96661" tIns="48331" rIns="96661" bIns="48331"/>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3802" eaLnBrk="0" hangingPunct="0">
              <a:defRPr sz="1600" b="1">
                <a:solidFill>
                  <a:schemeClr val="tx1"/>
                </a:solidFill>
                <a:latin typeface="Arial" charset="0"/>
                <a:ea typeface="ＭＳ Ｐゴシック" charset="0"/>
                <a:cs typeface="ＭＳ Ｐゴシック" charset="0"/>
              </a:defRPr>
            </a:lvl1pPr>
            <a:lvl2pPr marL="756546" indent="-290979" defTabSz="683802" eaLnBrk="0" hangingPunct="0">
              <a:defRPr sz="1600" b="1">
                <a:solidFill>
                  <a:schemeClr val="tx1"/>
                </a:solidFill>
                <a:latin typeface="Arial" charset="0"/>
                <a:ea typeface="ＭＳ Ｐゴシック" charset="0"/>
              </a:defRPr>
            </a:lvl2pPr>
            <a:lvl3pPr marL="1163917" indent="-232783" defTabSz="683802" eaLnBrk="0" hangingPunct="0">
              <a:defRPr sz="1600" b="1">
                <a:solidFill>
                  <a:schemeClr val="tx1"/>
                </a:solidFill>
                <a:latin typeface="Arial" charset="0"/>
                <a:ea typeface="ＭＳ Ｐゴシック" charset="0"/>
              </a:defRPr>
            </a:lvl3pPr>
            <a:lvl4pPr marL="1629484" indent="-232783" defTabSz="683802" eaLnBrk="0" hangingPunct="0">
              <a:defRPr sz="1600" b="1">
                <a:solidFill>
                  <a:schemeClr val="tx1"/>
                </a:solidFill>
                <a:latin typeface="Arial" charset="0"/>
                <a:ea typeface="ＭＳ Ｐゴシック" charset="0"/>
              </a:defRPr>
            </a:lvl4pPr>
            <a:lvl5pPr marL="2095050" indent="-232783" defTabSz="683802" eaLnBrk="0" hangingPunct="0">
              <a:defRPr sz="1600" b="1">
                <a:solidFill>
                  <a:schemeClr val="tx1"/>
                </a:solidFill>
                <a:latin typeface="Arial" charset="0"/>
                <a:ea typeface="ＭＳ Ｐゴシック" charset="0"/>
              </a:defRPr>
            </a:lvl5pPr>
            <a:lvl6pPr marL="2560617" indent="-232783" defTabSz="683802" eaLnBrk="0" fontAlgn="base" hangingPunct="0">
              <a:spcBef>
                <a:spcPct val="0"/>
              </a:spcBef>
              <a:spcAft>
                <a:spcPct val="0"/>
              </a:spcAft>
              <a:defRPr sz="1600" b="1">
                <a:solidFill>
                  <a:schemeClr val="tx1"/>
                </a:solidFill>
                <a:latin typeface="Arial" charset="0"/>
                <a:ea typeface="ＭＳ Ｐゴシック" charset="0"/>
              </a:defRPr>
            </a:lvl6pPr>
            <a:lvl7pPr marL="3026184" indent="-232783" defTabSz="683802" eaLnBrk="0" fontAlgn="base" hangingPunct="0">
              <a:spcBef>
                <a:spcPct val="0"/>
              </a:spcBef>
              <a:spcAft>
                <a:spcPct val="0"/>
              </a:spcAft>
              <a:defRPr sz="1600" b="1">
                <a:solidFill>
                  <a:schemeClr val="tx1"/>
                </a:solidFill>
                <a:latin typeface="Arial" charset="0"/>
                <a:ea typeface="ＭＳ Ｐゴシック" charset="0"/>
              </a:defRPr>
            </a:lvl7pPr>
            <a:lvl8pPr marL="3491751" indent="-232783" defTabSz="683802" eaLnBrk="0" fontAlgn="base" hangingPunct="0">
              <a:spcBef>
                <a:spcPct val="0"/>
              </a:spcBef>
              <a:spcAft>
                <a:spcPct val="0"/>
              </a:spcAft>
              <a:defRPr sz="1600" b="1">
                <a:solidFill>
                  <a:schemeClr val="tx1"/>
                </a:solidFill>
                <a:latin typeface="Arial" charset="0"/>
                <a:ea typeface="ＭＳ Ｐゴシック" charset="0"/>
              </a:defRPr>
            </a:lvl8pPr>
            <a:lvl9pPr marL="3957317" indent="-232783" defTabSz="683802" eaLnBrk="0" fontAlgn="base" hangingPunct="0">
              <a:spcBef>
                <a:spcPct val="0"/>
              </a:spcBef>
              <a:spcAft>
                <a:spcPct val="0"/>
              </a:spcAft>
              <a:defRPr sz="1600" b="1">
                <a:solidFill>
                  <a:schemeClr val="tx1"/>
                </a:solidFill>
                <a:latin typeface="Arial" charset="0"/>
                <a:ea typeface="ＭＳ Ｐゴシック" charset="0"/>
              </a:defRPr>
            </a:lvl9pPr>
          </a:lstStyle>
          <a:p>
            <a:fld id="{3A7E994F-8F20-6F4A-B7DF-E32AA069EB2C}" type="slidenum">
              <a:rPr lang="en-US" sz="900" b="0">
                <a:latin typeface="Times New Roman" charset="0"/>
              </a:rPr>
              <a:pPr/>
              <a:t>29</a:t>
            </a:fld>
            <a:endParaRPr lang="en-US" sz="900" b="0">
              <a:latin typeface="Times New Roman" charset="0"/>
            </a:endParaRPr>
          </a:p>
        </p:txBody>
      </p:sp>
      <p:sp>
        <p:nvSpPr>
          <p:cNvPr id="30722" name="Rectangle 2"/>
          <p:cNvSpPr>
            <a:spLocks noGrp="1" noRot="1" noChangeAspect="1" noChangeArrowheads="1" noTextEdit="1"/>
          </p:cNvSpPr>
          <p:nvPr>
            <p:ph type="sldImg"/>
          </p:nvPr>
        </p:nvSpPr>
        <p:spPr/>
      </p:sp>
      <p:sp>
        <p:nvSpPr>
          <p:cNvPr id="30723" name="Rectangle 3"/>
          <p:cNvSpPr>
            <a:spLocks noGrp="1" noChangeArrowheads="1"/>
          </p:cNvSpPr>
          <p:nvPr>
            <p:ph type="body" idx="1"/>
          </p:nvPr>
        </p:nvSpPr>
        <p:spPr bwMode="auto">
          <a:xfrm>
            <a:off x="731197" y="4560248"/>
            <a:ext cx="5852809" cy="43215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01" tIns="46551" rIns="93101" bIns="46551"/>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3802" eaLnBrk="0" hangingPunct="0">
              <a:defRPr sz="1600" b="1">
                <a:solidFill>
                  <a:schemeClr val="tx1"/>
                </a:solidFill>
                <a:latin typeface="Arial" charset="0"/>
                <a:ea typeface="ＭＳ Ｐゴシック" charset="0"/>
                <a:cs typeface="ＭＳ Ｐゴシック" charset="0"/>
              </a:defRPr>
            </a:lvl1pPr>
            <a:lvl2pPr marL="756546" indent="-290979" defTabSz="683802" eaLnBrk="0" hangingPunct="0">
              <a:defRPr sz="1600" b="1">
                <a:solidFill>
                  <a:schemeClr val="tx1"/>
                </a:solidFill>
                <a:latin typeface="Arial" charset="0"/>
                <a:ea typeface="ＭＳ Ｐゴシック" charset="0"/>
              </a:defRPr>
            </a:lvl2pPr>
            <a:lvl3pPr marL="1163917" indent="-232783" defTabSz="683802" eaLnBrk="0" hangingPunct="0">
              <a:defRPr sz="1600" b="1">
                <a:solidFill>
                  <a:schemeClr val="tx1"/>
                </a:solidFill>
                <a:latin typeface="Arial" charset="0"/>
                <a:ea typeface="ＭＳ Ｐゴシック" charset="0"/>
              </a:defRPr>
            </a:lvl3pPr>
            <a:lvl4pPr marL="1629484" indent="-232783" defTabSz="683802" eaLnBrk="0" hangingPunct="0">
              <a:defRPr sz="1600" b="1">
                <a:solidFill>
                  <a:schemeClr val="tx1"/>
                </a:solidFill>
                <a:latin typeface="Arial" charset="0"/>
                <a:ea typeface="ＭＳ Ｐゴシック" charset="0"/>
              </a:defRPr>
            </a:lvl4pPr>
            <a:lvl5pPr marL="2095050" indent="-232783" defTabSz="683802" eaLnBrk="0" hangingPunct="0">
              <a:defRPr sz="1600" b="1">
                <a:solidFill>
                  <a:schemeClr val="tx1"/>
                </a:solidFill>
                <a:latin typeface="Arial" charset="0"/>
                <a:ea typeface="ＭＳ Ｐゴシック" charset="0"/>
              </a:defRPr>
            </a:lvl5pPr>
            <a:lvl6pPr marL="2560617" indent="-232783" defTabSz="683802" eaLnBrk="0" fontAlgn="base" hangingPunct="0">
              <a:spcBef>
                <a:spcPct val="0"/>
              </a:spcBef>
              <a:spcAft>
                <a:spcPct val="0"/>
              </a:spcAft>
              <a:defRPr sz="1600" b="1">
                <a:solidFill>
                  <a:schemeClr val="tx1"/>
                </a:solidFill>
                <a:latin typeface="Arial" charset="0"/>
                <a:ea typeface="ＭＳ Ｐゴシック" charset="0"/>
              </a:defRPr>
            </a:lvl6pPr>
            <a:lvl7pPr marL="3026184" indent="-232783" defTabSz="683802" eaLnBrk="0" fontAlgn="base" hangingPunct="0">
              <a:spcBef>
                <a:spcPct val="0"/>
              </a:spcBef>
              <a:spcAft>
                <a:spcPct val="0"/>
              </a:spcAft>
              <a:defRPr sz="1600" b="1">
                <a:solidFill>
                  <a:schemeClr val="tx1"/>
                </a:solidFill>
                <a:latin typeface="Arial" charset="0"/>
                <a:ea typeface="ＭＳ Ｐゴシック" charset="0"/>
              </a:defRPr>
            </a:lvl7pPr>
            <a:lvl8pPr marL="3491751" indent="-232783" defTabSz="683802" eaLnBrk="0" fontAlgn="base" hangingPunct="0">
              <a:spcBef>
                <a:spcPct val="0"/>
              </a:spcBef>
              <a:spcAft>
                <a:spcPct val="0"/>
              </a:spcAft>
              <a:defRPr sz="1600" b="1">
                <a:solidFill>
                  <a:schemeClr val="tx1"/>
                </a:solidFill>
                <a:latin typeface="Arial" charset="0"/>
                <a:ea typeface="ＭＳ Ｐゴシック" charset="0"/>
              </a:defRPr>
            </a:lvl8pPr>
            <a:lvl9pPr marL="3957317" indent="-232783" defTabSz="683802" eaLnBrk="0" fontAlgn="base" hangingPunct="0">
              <a:spcBef>
                <a:spcPct val="0"/>
              </a:spcBef>
              <a:spcAft>
                <a:spcPct val="0"/>
              </a:spcAft>
              <a:defRPr sz="1600" b="1">
                <a:solidFill>
                  <a:schemeClr val="tx1"/>
                </a:solidFill>
                <a:latin typeface="Arial" charset="0"/>
                <a:ea typeface="ＭＳ Ｐゴシック" charset="0"/>
              </a:defRPr>
            </a:lvl9pPr>
          </a:lstStyle>
          <a:p>
            <a:fld id="{15773C49-DAF7-B946-A4C0-30A11231727F}" type="slidenum">
              <a:rPr lang="en-US" sz="900" b="0">
                <a:latin typeface="Times New Roman" charset="0"/>
              </a:rPr>
              <a:pPr/>
              <a:t>30</a:t>
            </a:fld>
            <a:endParaRPr lang="en-US" sz="900" b="0">
              <a:latin typeface="Times New Roman" charset="0"/>
            </a:endParaRPr>
          </a:p>
        </p:txBody>
      </p:sp>
      <p:sp>
        <p:nvSpPr>
          <p:cNvPr id="32770" name="Rectangle 2"/>
          <p:cNvSpPr>
            <a:spLocks noGrp="1" noRot="1" noChangeAspect="1" noChangeArrowheads="1" noTextEdit="1"/>
          </p:cNvSpPr>
          <p:nvPr>
            <p:ph type="sldImg"/>
          </p:nvPr>
        </p:nvSpPr>
        <p:spPr/>
      </p:sp>
      <p:sp>
        <p:nvSpPr>
          <p:cNvPr id="32771" name="Rectangle 3"/>
          <p:cNvSpPr>
            <a:spLocks noGrp="1" noChangeArrowheads="1"/>
          </p:cNvSpPr>
          <p:nvPr>
            <p:ph type="body" idx="1"/>
          </p:nvPr>
        </p:nvSpPr>
        <p:spPr bwMode="auto">
          <a:xfrm>
            <a:off x="731197" y="4560248"/>
            <a:ext cx="5852809" cy="43215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01" tIns="46551" rIns="93101" bIns="46551"/>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3802" eaLnBrk="0" hangingPunct="0">
              <a:defRPr sz="1600" b="1">
                <a:solidFill>
                  <a:schemeClr val="tx1"/>
                </a:solidFill>
                <a:latin typeface="Arial" charset="0"/>
                <a:ea typeface="ＭＳ Ｐゴシック" charset="0"/>
                <a:cs typeface="ＭＳ Ｐゴシック" charset="0"/>
              </a:defRPr>
            </a:lvl1pPr>
            <a:lvl2pPr marL="756546" indent="-290979" defTabSz="683802" eaLnBrk="0" hangingPunct="0">
              <a:defRPr sz="1600" b="1">
                <a:solidFill>
                  <a:schemeClr val="tx1"/>
                </a:solidFill>
                <a:latin typeface="Arial" charset="0"/>
                <a:ea typeface="ＭＳ Ｐゴシック" charset="0"/>
              </a:defRPr>
            </a:lvl2pPr>
            <a:lvl3pPr marL="1163917" indent="-232783" defTabSz="683802" eaLnBrk="0" hangingPunct="0">
              <a:defRPr sz="1600" b="1">
                <a:solidFill>
                  <a:schemeClr val="tx1"/>
                </a:solidFill>
                <a:latin typeface="Arial" charset="0"/>
                <a:ea typeface="ＭＳ Ｐゴシック" charset="0"/>
              </a:defRPr>
            </a:lvl3pPr>
            <a:lvl4pPr marL="1629484" indent="-232783" defTabSz="683802" eaLnBrk="0" hangingPunct="0">
              <a:defRPr sz="1600" b="1">
                <a:solidFill>
                  <a:schemeClr val="tx1"/>
                </a:solidFill>
                <a:latin typeface="Arial" charset="0"/>
                <a:ea typeface="ＭＳ Ｐゴシック" charset="0"/>
              </a:defRPr>
            </a:lvl4pPr>
            <a:lvl5pPr marL="2095050" indent="-232783" defTabSz="683802" eaLnBrk="0" hangingPunct="0">
              <a:defRPr sz="1600" b="1">
                <a:solidFill>
                  <a:schemeClr val="tx1"/>
                </a:solidFill>
                <a:latin typeface="Arial" charset="0"/>
                <a:ea typeface="ＭＳ Ｐゴシック" charset="0"/>
              </a:defRPr>
            </a:lvl5pPr>
            <a:lvl6pPr marL="2560617" indent="-232783" defTabSz="683802" eaLnBrk="0" fontAlgn="base" hangingPunct="0">
              <a:spcBef>
                <a:spcPct val="0"/>
              </a:spcBef>
              <a:spcAft>
                <a:spcPct val="0"/>
              </a:spcAft>
              <a:defRPr sz="1600" b="1">
                <a:solidFill>
                  <a:schemeClr val="tx1"/>
                </a:solidFill>
                <a:latin typeface="Arial" charset="0"/>
                <a:ea typeface="ＭＳ Ｐゴシック" charset="0"/>
              </a:defRPr>
            </a:lvl6pPr>
            <a:lvl7pPr marL="3026184" indent="-232783" defTabSz="683802" eaLnBrk="0" fontAlgn="base" hangingPunct="0">
              <a:spcBef>
                <a:spcPct val="0"/>
              </a:spcBef>
              <a:spcAft>
                <a:spcPct val="0"/>
              </a:spcAft>
              <a:defRPr sz="1600" b="1">
                <a:solidFill>
                  <a:schemeClr val="tx1"/>
                </a:solidFill>
                <a:latin typeface="Arial" charset="0"/>
                <a:ea typeface="ＭＳ Ｐゴシック" charset="0"/>
              </a:defRPr>
            </a:lvl7pPr>
            <a:lvl8pPr marL="3491751" indent="-232783" defTabSz="683802" eaLnBrk="0" fontAlgn="base" hangingPunct="0">
              <a:spcBef>
                <a:spcPct val="0"/>
              </a:spcBef>
              <a:spcAft>
                <a:spcPct val="0"/>
              </a:spcAft>
              <a:defRPr sz="1600" b="1">
                <a:solidFill>
                  <a:schemeClr val="tx1"/>
                </a:solidFill>
                <a:latin typeface="Arial" charset="0"/>
                <a:ea typeface="ＭＳ Ｐゴシック" charset="0"/>
              </a:defRPr>
            </a:lvl8pPr>
            <a:lvl9pPr marL="3957317" indent="-232783" defTabSz="683802" eaLnBrk="0" fontAlgn="base" hangingPunct="0">
              <a:spcBef>
                <a:spcPct val="0"/>
              </a:spcBef>
              <a:spcAft>
                <a:spcPct val="0"/>
              </a:spcAft>
              <a:defRPr sz="1600" b="1">
                <a:solidFill>
                  <a:schemeClr val="tx1"/>
                </a:solidFill>
                <a:latin typeface="Arial" charset="0"/>
                <a:ea typeface="ＭＳ Ｐゴシック" charset="0"/>
              </a:defRPr>
            </a:lvl9pPr>
          </a:lstStyle>
          <a:p>
            <a:fld id="{52F7CACD-E81C-464B-9C44-62C3CE042656}" type="slidenum">
              <a:rPr lang="en-US" sz="900" b="0">
                <a:latin typeface="Times New Roman" charset="0"/>
              </a:rPr>
              <a:pPr/>
              <a:t>31</a:t>
            </a:fld>
            <a:endParaRPr lang="en-US" sz="900" b="0">
              <a:latin typeface="Times New Roman" charset="0"/>
            </a:endParaRPr>
          </a:p>
        </p:txBody>
      </p:sp>
      <p:sp>
        <p:nvSpPr>
          <p:cNvPr id="34818" name="Rectangle 2"/>
          <p:cNvSpPr>
            <a:spLocks noGrp="1" noRot="1" noChangeAspect="1" noChangeArrowheads="1" noTextEdit="1"/>
          </p:cNvSpPr>
          <p:nvPr>
            <p:ph type="sldImg"/>
          </p:nvPr>
        </p:nvSpPr>
        <p:spPr/>
      </p:sp>
      <p:sp>
        <p:nvSpPr>
          <p:cNvPr id="34819" name="Rectangle 3"/>
          <p:cNvSpPr>
            <a:spLocks noGrp="1" noChangeArrowheads="1"/>
          </p:cNvSpPr>
          <p:nvPr>
            <p:ph type="body" idx="1"/>
          </p:nvPr>
        </p:nvSpPr>
        <p:spPr bwMode="auto">
          <a:xfrm>
            <a:off x="731197" y="4560248"/>
            <a:ext cx="5852809" cy="43215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01" tIns="46551" rIns="93101" bIns="46551"/>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5"/>
          <p:cNvSpPr>
            <a:spLocks noGrp="1" noChangeArrowheads="1"/>
          </p:cNvSpPr>
          <p:nvPr>
            <p:ph type="sldNum" sz="quarter" idx="5"/>
          </p:nvPr>
        </p:nvSpPr>
        <p:spPr>
          <a:noFill/>
        </p:spPr>
        <p:txBody>
          <a:bodyPr/>
          <a:lstStyle/>
          <a:p>
            <a:fld id="{6D863058-0E71-CC43-8188-770BE2DD9EDD}" type="slidenum">
              <a:rPr lang="en-US">
                <a:latin typeface="Times New Roman" pitchFamily="-108" charset="0"/>
              </a:rPr>
              <a:pPr/>
              <a:t>33</a:t>
            </a:fld>
            <a:endParaRPr lang="en-US">
              <a:latin typeface="Times New Roman" pitchFamily="-108" charset="0"/>
            </a:endParaRPr>
          </a:p>
        </p:txBody>
      </p:sp>
      <p:sp>
        <p:nvSpPr>
          <p:cNvPr id="89091" name="Rectangle 2"/>
          <p:cNvSpPr>
            <a:spLocks noGrp="1" noRot="1" noChangeAspect="1" noChangeArrowheads="1" noTextEdit="1"/>
          </p:cNvSpPr>
          <p:nvPr>
            <p:ph type="sldImg"/>
          </p:nvPr>
        </p:nvSpPr>
        <p:spPr/>
      </p:sp>
      <p:sp>
        <p:nvSpPr>
          <p:cNvPr id="89092"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p:sp>
      <p:sp>
        <p:nvSpPr>
          <p:cNvPr id="84995"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
        <p:nvSpPr>
          <p:cNvPr id="84996" name="Slide Number Placeholder 3"/>
          <p:cNvSpPr>
            <a:spLocks noGrp="1"/>
          </p:cNvSpPr>
          <p:nvPr>
            <p:ph type="sldNum" sz="quarter" idx="5"/>
          </p:nvPr>
        </p:nvSpPr>
        <p:spPr>
          <a:noFill/>
        </p:spPr>
        <p:txBody>
          <a:bodyPr/>
          <a:lstStyle/>
          <a:p>
            <a:fld id="{B9A73A0F-39AE-D04E-801E-305260D3B73B}" type="slidenum">
              <a:rPr lang="en-US" smtClean="0">
                <a:latin typeface="Times New Roman" pitchFamily="-108" charset="0"/>
              </a:rPr>
              <a:pPr/>
              <a:t>34</a:t>
            </a:fld>
            <a:endParaRPr lang="en-US" smtClean="0">
              <a:latin typeface="Times New Roman" pitchFamily="-10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3379AD2B-236A-544A-9762-F677DB6BA630}" type="slidenum">
              <a:rPr lang="en-US" sz="900" b="0">
                <a:latin typeface="Times New Roman" charset="0"/>
              </a:rPr>
              <a:pPr/>
              <a:t>2</a:t>
            </a:fld>
            <a:endParaRPr lang="en-US" sz="900" b="0">
              <a:latin typeface="Times New Roman" charset="0"/>
            </a:endParaRPr>
          </a:p>
        </p:txBody>
      </p:sp>
      <p:sp>
        <p:nvSpPr>
          <p:cNvPr id="54275" name="Rectangle 2"/>
          <p:cNvSpPr>
            <a:spLocks noGrp="1" noRot="1" noChangeAspect="1" noChangeArrowheads="1" noTextEdit="1"/>
          </p:cNvSpPr>
          <p:nvPr>
            <p:ph type="sldImg"/>
          </p:nvPr>
        </p:nvSpPr>
        <p:spPr/>
      </p:sp>
      <p:sp>
        <p:nvSpPr>
          <p:cNvPr id="54276"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p:sp>
      <p:sp>
        <p:nvSpPr>
          <p:cNvPr id="91139"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
        <p:nvSpPr>
          <p:cNvPr id="91140" name="Slide Number Placeholder 3"/>
          <p:cNvSpPr>
            <a:spLocks noGrp="1"/>
          </p:cNvSpPr>
          <p:nvPr>
            <p:ph type="sldNum" sz="quarter" idx="5"/>
          </p:nvPr>
        </p:nvSpPr>
        <p:spPr>
          <a:noFill/>
        </p:spPr>
        <p:txBody>
          <a:bodyPr/>
          <a:lstStyle/>
          <a:p>
            <a:fld id="{9B83DA02-BBD4-E04B-B58F-E1BB5B3DEC31}" type="slidenum">
              <a:rPr lang="en-US" smtClean="0">
                <a:latin typeface="Times New Roman" pitchFamily="-108" charset="0"/>
              </a:rPr>
              <a:pPr/>
              <a:t>36</a:t>
            </a:fld>
            <a:endParaRPr lang="en-US" smtClean="0">
              <a:latin typeface="Times New Roman" pitchFamily="-10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p:sp>
      <p:sp>
        <p:nvSpPr>
          <p:cNvPr id="93187"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
        <p:nvSpPr>
          <p:cNvPr id="93188" name="Slide Number Placeholder 3"/>
          <p:cNvSpPr>
            <a:spLocks noGrp="1"/>
          </p:cNvSpPr>
          <p:nvPr>
            <p:ph type="sldNum" sz="quarter" idx="5"/>
          </p:nvPr>
        </p:nvSpPr>
        <p:spPr>
          <a:noFill/>
        </p:spPr>
        <p:txBody>
          <a:bodyPr/>
          <a:lstStyle/>
          <a:p>
            <a:fld id="{CFC844B9-CE1D-F04D-A437-AEDA36033CFC}" type="slidenum">
              <a:rPr lang="en-US" smtClean="0">
                <a:latin typeface="Times New Roman" pitchFamily="-108" charset="0"/>
              </a:rPr>
              <a:pPr/>
              <a:t>37</a:t>
            </a:fld>
            <a:endParaRPr lang="en-US" smtClean="0">
              <a:latin typeface="Times New Roman" pitchFamily="-10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5"/>
          <p:cNvSpPr>
            <a:spLocks noGrp="1" noChangeArrowheads="1"/>
          </p:cNvSpPr>
          <p:nvPr>
            <p:ph type="sldNum" sz="quarter" idx="5"/>
          </p:nvPr>
        </p:nvSpPr>
        <p:spPr>
          <a:noFill/>
        </p:spPr>
        <p:txBody>
          <a:bodyPr/>
          <a:lstStyle/>
          <a:p>
            <a:fld id="{965C76C3-2C06-954C-B287-9648E19AD9AF}" type="slidenum">
              <a:rPr lang="en-US">
                <a:latin typeface="Times New Roman" pitchFamily="-108" charset="0"/>
              </a:rPr>
              <a:pPr/>
              <a:t>38</a:t>
            </a:fld>
            <a:endParaRPr lang="en-US">
              <a:latin typeface="Times New Roman" pitchFamily="-108" charset="0"/>
            </a:endParaRPr>
          </a:p>
        </p:txBody>
      </p:sp>
      <p:sp>
        <p:nvSpPr>
          <p:cNvPr id="95235" name="Rectangle 2"/>
          <p:cNvSpPr>
            <a:spLocks noGrp="1" noRot="1" noChangeAspect="1" noChangeArrowheads="1" noTextEdit="1"/>
          </p:cNvSpPr>
          <p:nvPr>
            <p:ph type="sldImg"/>
          </p:nvPr>
        </p:nvSpPr>
        <p:spPr>
          <a:xfrm>
            <a:off x="1257300" y="719138"/>
            <a:ext cx="4800600" cy="3600450"/>
          </a:xfrm>
        </p:spPr>
      </p:sp>
      <p:sp>
        <p:nvSpPr>
          <p:cNvPr id="95236" name="Rectangle 3"/>
          <p:cNvSpPr>
            <a:spLocks noGrp="1" noChangeArrowheads="1"/>
          </p:cNvSpPr>
          <p:nvPr>
            <p:ph type="body" idx="1"/>
          </p:nvPr>
        </p:nvSpPr>
        <p:spPr bwMode="auto">
          <a:xfrm>
            <a:off x="731838" y="4560888"/>
            <a:ext cx="5851525" cy="4321175"/>
          </a:xfrm>
          <a:prstGeom prst="rect">
            <a:avLst/>
          </a:prstGeom>
          <a:solidFill>
            <a:srgbClr val="FFFFFF"/>
          </a:solidFill>
          <a:ln>
            <a:solidFill>
              <a:srgbClr val="000000"/>
            </a:solidFill>
            <a:miter lim="800000"/>
            <a:headEnd/>
            <a:tailEnd/>
          </a:ln>
        </p:spPr>
        <p:txBody>
          <a:bodyPr lIns="96652" tIns="48325" rIns="96652" bIns="48325">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p:sp>
      <p:sp>
        <p:nvSpPr>
          <p:cNvPr id="98307" name="Notes Placeholder 2"/>
          <p:cNvSpPr>
            <a:spLocks noGrp="1"/>
          </p:cNvSpPr>
          <p:nvPr>
            <p:ph type="body" idx="1"/>
          </p:nvPr>
        </p:nvSpPr>
        <p:spPr bwMode="auto">
          <a:xfrm>
            <a:off x="731838" y="4560888"/>
            <a:ext cx="5851525" cy="4319587"/>
          </a:xfrm>
          <a:prstGeom prst="rect">
            <a:avLst/>
          </a:prstGeom>
          <a:noFill/>
          <a:ln>
            <a:miter lim="800000"/>
            <a:headEnd/>
            <a:tailEnd/>
          </a:ln>
        </p:spPr>
        <p:txBody>
          <a:bodyPr>
            <a:prstTxWarp prst="textNoShape">
              <a:avLst/>
            </a:prstTxWarp>
          </a:bodyPr>
          <a:lstStyle/>
          <a:p>
            <a:endParaRPr lang="en-US">
              <a:latin typeface="Arial" pitchFamily="-108" charset="0"/>
              <a:ea typeface="ＭＳ Ｐゴシック" pitchFamily="-108" charset="-128"/>
              <a:cs typeface="ＭＳ Ｐゴシック" pitchFamily="-108" charset="-128"/>
            </a:endParaRPr>
          </a:p>
        </p:txBody>
      </p:sp>
      <p:sp>
        <p:nvSpPr>
          <p:cNvPr id="98308" name="Slide Number Placeholder 3"/>
          <p:cNvSpPr>
            <a:spLocks noGrp="1"/>
          </p:cNvSpPr>
          <p:nvPr>
            <p:ph type="sldNum" sz="quarter" idx="5"/>
          </p:nvPr>
        </p:nvSpPr>
        <p:spPr>
          <a:noFill/>
        </p:spPr>
        <p:txBody>
          <a:bodyPr/>
          <a:lstStyle/>
          <a:p>
            <a:fld id="{5C8E3BAC-308F-A741-897A-F58FA1B4C08F}" type="slidenum">
              <a:rPr lang="en-US" smtClean="0">
                <a:latin typeface="Times New Roman" pitchFamily="-108" charset="0"/>
              </a:rPr>
              <a:pPr/>
              <a:t>40</a:t>
            </a:fld>
            <a:endParaRPr lang="en-US" smtClean="0">
              <a:latin typeface="Times New Roman" pitchFamily="-10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p:sp>
      <p:sp>
        <p:nvSpPr>
          <p:cNvPr id="183299" name="Notes Placeholder 2"/>
          <p:cNvSpPr>
            <a:spLocks noGrp="1"/>
          </p:cNvSpPr>
          <p:nvPr>
            <p:ph type="body" idx="1"/>
          </p:nvPr>
        </p:nvSpPr>
        <p:spPr bwMode="auto">
          <a:xfrm>
            <a:off x="731838" y="4560888"/>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13" tIns="46557" rIns="93113" bIns="46557"/>
          <a:lstStyle/>
          <a:p>
            <a:endParaRPr lang="en-US">
              <a:latin typeface="Arial" charset="0"/>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503493F6-2BEC-BC46-8037-6C9D48C97497}" type="slidenum">
              <a:rPr lang="en-US" sz="900" b="0">
                <a:latin typeface="Times New Roman" charset="0"/>
              </a:rPr>
              <a:pPr/>
              <a:t>42</a:t>
            </a:fld>
            <a:endParaRPr lang="en-US" sz="900" b="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F5FBC552-C177-5343-90FA-35707FA953AC}" type="slidenum">
              <a:rPr lang="en-US" sz="900" b="0">
                <a:latin typeface="Times New Roman" charset="0"/>
              </a:rPr>
              <a:pPr/>
              <a:t>3</a:t>
            </a:fld>
            <a:endParaRPr lang="en-US" sz="900" b="0">
              <a:latin typeface="Times New Roman" charset="0"/>
            </a:endParaRPr>
          </a:p>
        </p:txBody>
      </p:sp>
      <p:sp>
        <p:nvSpPr>
          <p:cNvPr id="56323" name="Rectangle 2"/>
          <p:cNvSpPr>
            <a:spLocks noGrp="1" noRot="1" noChangeAspect="1" noChangeArrowheads="1" noTextEdit="1"/>
          </p:cNvSpPr>
          <p:nvPr>
            <p:ph type="sldImg"/>
          </p:nvPr>
        </p:nvSpPr>
        <p:spPr>
          <a:xfrm>
            <a:off x="1257300" y="720725"/>
            <a:ext cx="4800600" cy="3600450"/>
          </a:xfrm>
        </p:spPr>
      </p:sp>
      <p:sp>
        <p:nvSpPr>
          <p:cNvPr id="56324"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5749" tIns="47874" rIns="95749" bIns="47874"/>
          <a:lstStyle/>
          <a:p>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9DACB940-610F-B644-B01E-28295222D2FB}" type="slidenum">
              <a:rPr lang="en-US" sz="900" b="0">
                <a:latin typeface="Times New Roman" charset="0"/>
              </a:rPr>
              <a:pPr/>
              <a:t>4</a:t>
            </a:fld>
            <a:endParaRPr lang="en-US" sz="900" b="0">
              <a:latin typeface="Times New Roman" charset="0"/>
            </a:endParaRPr>
          </a:p>
        </p:txBody>
      </p:sp>
      <p:sp>
        <p:nvSpPr>
          <p:cNvPr id="58371" name="Rectangle 2"/>
          <p:cNvSpPr>
            <a:spLocks noGrp="1" noRot="1" noChangeAspect="1" noChangeArrowheads="1" noTextEdit="1"/>
          </p:cNvSpPr>
          <p:nvPr>
            <p:ph type="sldImg"/>
          </p:nvPr>
        </p:nvSpPr>
        <p:spPr>
          <a:xfrm>
            <a:off x="1257300" y="720725"/>
            <a:ext cx="4800600" cy="3600450"/>
          </a:xfrm>
        </p:spPr>
      </p:sp>
      <p:sp>
        <p:nvSpPr>
          <p:cNvPr id="58372"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5749" tIns="47874" rIns="95749" bIns="47874"/>
          <a:lstStyle/>
          <a:p>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278E49DA-CF93-E148-8051-5CF13A5FC3C6}" type="slidenum">
              <a:rPr lang="en-US" sz="900" b="0">
                <a:latin typeface="Times New Roman" charset="0"/>
              </a:rPr>
              <a:pPr/>
              <a:t>5</a:t>
            </a:fld>
            <a:endParaRPr lang="en-US" sz="900" b="0">
              <a:latin typeface="Times New Roman" charset="0"/>
            </a:endParaRPr>
          </a:p>
        </p:txBody>
      </p:sp>
      <p:sp>
        <p:nvSpPr>
          <p:cNvPr id="60419" name="Rectangle 2"/>
          <p:cNvSpPr>
            <a:spLocks noGrp="1" noRot="1" noChangeAspect="1" noChangeArrowheads="1" noTextEdit="1"/>
          </p:cNvSpPr>
          <p:nvPr>
            <p:ph type="sldImg"/>
          </p:nvPr>
        </p:nvSpPr>
        <p:spPr>
          <a:xfrm>
            <a:off x="1257300" y="720725"/>
            <a:ext cx="4800600" cy="3600450"/>
          </a:xfrm>
        </p:spPr>
      </p:sp>
      <p:sp>
        <p:nvSpPr>
          <p:cNvPr id="60420" name="Rectangle 3"/>
          <p:cNvSpPr>
            <a:spLocks noGrp="1" noChangeArrowheads="1"/>
          </p:cNvSpPr>
          <p:nvPr>
            <p:ph type="body" idx="1"/>
          </p:nvPr>
        </p:nvSpPr>
        <p:spPr bwMode="auto">
          <a:xfrm>
            <a:off x="731838" y="4560888"/>
            <a:ext cx="5851525" cy="43195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5749" tIns="47874" rIns="95749" bIns="47874"/>
          <a:lstStyle/>
          <a:p>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p:sp>
      <p:sp>
        <p:nvSpPr>
          <p:cNvPr id="183299" name="Notes Placeholder 2"/>
          <p:cNvSpPr>
            <a:spLocks noGrp="1"/>
          </p:cNvSpPr>
          <p:nvPr>
            <p:ph type="body" idx="1"/>
          </p:nvPr>
        </p:nvSpPr>
        <p:spPr bwMode="auto">
          <a:xfrm>
            <a:off x="731838" y="4560888"/>
            <a:ext cx="5851525" cy="43211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3113" tIns="46557" rIns="93113" bIns="46557"/>
          <a:lstStyle/>
          <a:p>
            <a:endParaRPr lang="en-US">
              <a:latin typeface="Arial" charset="0"/>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503493F6-2BEC-BC46-8037-6C9D48C97497}" type="slidenum">
              <a:rPr lang="en-US" sz="900" b="0">
                <a:latin typeface="Times New Roman" charset="0"/>
              </a:rPr>
              <a:pPr/>
              <a:t>6</a:t>
            </a:fld>
            <a:endParaRPr lang="en-US" sz="900" b="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008EE04F-DAA8-B644-94C8-180F430586FB}" type="slidenum">
              <a:rPr lang="en-US" sz="900" b="0">
                <a:latin typeface="Times New Roman" charset="0"/>
              </a:rPr>
              <a:pPr/>
              <a:t>7</a:t>
            </a:fld>
            <a:endParaRPr lang="en-US" sz="900" b="0">
              <a:latin typeface="Times New Roman" charset="0"/>
            </a:endParaRPr>
          </a:p>
        </p:txBody>
      </p:sp>
      <p:sp>
        <p:nvSpPr>
          <p:cNvPr id="64515" name="Rectangle 2"/>
          <p:cNvSpPr>
            <a:spLocks noGrp="1" noRot="1" noChangeAspect="1" noChangeArrowheads="1" noTextEdit="1"/>
          </p:cNvSpPr>
          <p:nvPr>
            <p:ph type="sldImg"/>
          </p:nvPr>
        </p:nvSpPr>
        <p:spPr/>
      </p:sp>
      <p:sp>
        <p:nvSpPr>
          <p:cNvPr id="64516"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D51A6D8B-A658-0940-BBC3-58FDF00827D7}" type="slidenum">
              <a:rPr lang="en-US" sz="900" b="0">
                <a:latin typeface="Times New Roman" charset="0"/>
              </a:rPr>
              <a:pPr/>
              <a:t>8</a:t>
            </a:fld>
            <a:endParaRPr lang="en-US" sz="900" b="0">
              <a:latin typeface="Times New Roman" charset="0"/>
            </a:endParaRPr>
          </a:p>
        </p:txBody>
      </p:sp>
      <p:sp>
        <p:nvSpPr>
          <p:cNvPr id="66563" name="Rectangle 2"/>
          <p:cNvSpPr>
            <a:spLocks noGrp="1" noRot="1" noChangeAspect="1" noChangeArrowheads="1" noTextEdit="1"/>
          </p:cNvSpPr>
          <p:nvPr>
            <p:ph type="sldImg"/>
          </p:nvPr>
        </p:nvSpPr>
        <p:spPr/>
      </p:sp>
      <p:sp>
        <p:nvSpPr>
          <p:cNvPr id="66564"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4213">
              <a:defRPr sz="1600" b="1">
                <a:solidFill>
                  <a:schemeClr val="tx1"/>
                </a:solidFill>
                <a:latin typeface="Arial" charset="0"/>
                <a:ea typeface="ＭＳ Ｐゴシック" charset="0"/>
                <a:cs typeface="ＭＳ Ｐゴシック" charset="0"/>
              </a:defRPr>
            </a:lvl1pPr>
            <a:lvl2pPr marL="37931725" indent="-37474525" defTabSz="684213">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fld id="{36835449-5171-2941-A25C-3425B19967E3}" type="slidenum">
              <a:rPr lang="en-US" sz="900" b="0">
                <a:latin typeface="Times New Roman" charset="0"/>
              </a:rPr>
              <a:pPr/>
              <a:t>10</a:t>
            </a:fld>
            <a:endParaRPr lang="en-US" sz="900" b="0">
              <a:latin typeface="Times New Roman" charset="0"/>
            </a:endParaRPr>
          </a:p>
        </p:txBody>
      </p:sp>
      <p:sp>
        <p:nvSpPr>
          <p:cNvPr id="68611" name="Rectangle 2"/>
          <p:cNvSpPr>
            <a:spLocks noGrp="1" noRot="1" noChangeAspect="1" noChangeArrowheads="1" noTextEdit="1"/>
          </p:cNvSpPr>
          <p:nvPr>
            <p:ph type="sldImg"/>
          </p:nvPr>
        </p:nvSpPr>
        <p:spPr/>
      </p:sp>
      <p:sp>
        <p:nvSpPr>
          <p:cNvPr id="68612" name="Rectangle 3"/>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3" name="Picture 24" descr="north_polar_cap_mss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4763"/>
            <a:ext cx="91313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7058" name="Rectangle 2"/>
          <p:cNvSpPr>
            <a:spLocks noGrp="1" noChangeArrowheads="1"/>
          </p:cNvSpPr>
          <p:nvPr>
            <p:ph type="ctrTitle"/>
          </p:nvPr>
        </p:nvSpPr>
        <p:spPr bwMode="auto">
          <a:xfrm>
            <a:off x="1746250" y="293688"/>
            <a:ext cx="5718175" cy="450850"/>
          </a:xfrm>
          <a:prstGeom prst="rect">
            <a:avLst/>
          </a:prstGeom>
          <a:solidFill>
            <a:srgbClr val="FFFF00">
              <a:alpha val="75000"/>
            </a:srgbClr>
          </a:solidFill>
          <a:ln>
            <a:miter lim="800000"/>
            <a:headEnd/>
            <a:tailEnd/>
          </a:ln>
        </p:spPr>
        <p:txBody>
          <a:bodyPr vert="horz" wrap="square" lIns="78331" tIns="39166" rIns="78331" bIns="39166" numCol="1" anchor="t" anchorCtr="0" compatLnSpc="1">
            <a:prstTxWarp prst="textNoShape">
              <a:avLst/>
            </a:prstTxWarp>
            <a:spAutoFit/>
          </a:bodyPr>
          <a:lstStyle>
            <a:lvl1pPr>
              <a:defRPr sz="2800"/>
            </a:lvl1pPr>
          </a:lstStyle>
          <a:p>
            <a:endParaRPr lang="en-US"/>
          </a:p>
        </p:txBody>
      </p:sp>
    </p:spTree>
    <p:extLst>
      <p:ext uri="{BB962C8B-B14F-4D97-AF65-F5344CB8AC3E}">
        <p14:creationId xmlns:p14="http://schemas.microsoft.com/office/powerpoint/2010/main" val="3162383959"/>
      </p:ext>
    </p:extLst>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8563757"/>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5588" y="274638"/>
            <a:ext cx="2081212" cy="515461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1950" y="274638"/>
            <a:ext cx="6091238" cy="51546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7899324"/>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quarter" idx="1"/>
          </p:nvPr>
        </p:nvSpPr>
        <p:spPr>
          <a:xfrm>
            <a:off x="361950" y="1058863"/>
            <a:ext cx="4057650" cy="210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058863"/>
            <a:ext cx="4057650" cy="210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61950" y="3319463"/>
            <a:ext cx="4057650" cy="2109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72000" y="3319463"/>
            <a:ext cx="4057650" cy="2109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32059"/>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Placeholder 2"/>
          <p:cNvSpPr>
            <a:spLocks noGrp="1"/>
          </p:cNvSpPr>
          <p:nvPr>
            <p:ph type="body" sz="half" idx="1"/>
          </p:nvPr>
        </p:nvSpPr>
        <p:spPr>
          <a:xfrm>
            <a:off x="361950" y="1058863"/>
            <a:ext cx="4057650" cy="4370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058863"/>
            <a:ext cx="4057650" cy="4370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769782"/>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9898487"/>
      </p:ext>
    </p:extLst>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0984645"/>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799714250"/>
      </p:ext>
    </p:extLst>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852023705"/>
      </p:ext>
    </p:extLst>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877703364"/>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1758433447"/>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431271"/>
      </p:ext>
    </p:extLst>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994837983"/>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Placeholder 7"/>
          <p:cNvSpPr>
            <a:spLocks noGrp="1"/>
          </p:cNvSpPr>
          <p:nvPr>
            <p:ph type="title"/>
          </p:nvPr>
        </p:nvSpPr>
        <p:spPr>
          <a:xfrm>
            <a:off x="695324" y="0"/>
            <a:ext cx="7991475" cy="312737"/>
          </a:xfrm>
          <a:prstGeom prst="rect">
            <a:avLst/>
          </a:prstGeom>
        </p:spPr>
        <p:txBody>
          <a:bodyPr vert="horz" lIns="91440" tIns="45720" rIns="91440" bIns="45720" rtlCol="0" anchor="ctr">
            <a:normAutofit/>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2440963232"/>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77737091"/>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361950" y="1058863"/>
            <a:ext cx="4057650"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058863"/>
            <a:ext cx="4057650" cy="4370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1578727"/>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4647268"/>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002884319"/>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429895"/>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85766563"/>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0043225"/>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 Id="rId23" Type="http://schemas.openxmlformats.org/officeDocument/2006/relationships/image" Target="../media/image1.jpeg"/><Relationship Id="rId24"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 name="Text Box 71"/>
          <p:cNvSpPr txBox="1">
            <a:spLocks noChangeArrowheads="1"/>
          </p:cNvSpPr>
          <p:nvPr/>
        </p:nvSpPr>
        <p:spPr bwMode="auto">
          <a:xfrm>
            <a:off x="614363" y="0"/>
            <a:ext cx="8529637" cy="315913"/>
          </a:xfrm>
          <a:prstGeom prst="rect">
            <a:avLst/>
          </a:prstGeom>
          <a:solidFill>
            <a:schemeClr val="accent1">
              <a:alpha val="42000"/>
            </a:schemeClr>
          </a:solidFill>
          <a:ln w="47625" cmpd="thickThin">
            <a:noFill/>
            <a:miter lim="800000"/>
            <a:headEnd type="none" w="sm" len="sm"/>
            <a:tailEnd type="none" w="sm" len="sm"/>
          </a:ln>
          <a:effec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pPr>
              <a:spcBef>
                <a:spcPct val="50000"/>
              </a:spcBef>
            </a:pPr>
            <a:r>
              <a:rPr lang="en-US" dirty="0">
                <a:solidFill>
                  <a:srgbClr val="000000"/>
                </a:solidFill>
              </a:rPr>
              <a:t>PTYS </a:t>
            </a:r>
            <a:r>
              <a:rPr lang="en-US" dirty="0" smtClean="0">
                <a:solidFill>
                  <a:srgbClr val="000000"/>
                </a:solidFill>
              </a:rPr>
              <a:t>442/542 </a:t>
            </a:r>
            <a:r>
              <a:rPr lang="en-US" dirty="0">
                <a:solidFill>
                  <a:srgbClr val="000000"/>
                </a:solidFill>
              </a:rPr>
              <a:t>– </a:t>
            </a:r>
            <a:r>
              <a:rPr lang="en-US" dirty="0" smtClean="0">
                <a:solidFill>
                  <a:srgbClr val="000000"/>
                </a:solidFill>
              </a:rPr>
              <a:t>Ice</a:t>
            </a:r>
            <a:endParaRPr lang="en-US" dirty="0">
              <a:solidFill>
                <a:srgbClr val="000000"/>
              </a:solidFill>
            </a:endParaRPr>
          </a:p>
        </p:txBody>
      </p:sp>
      <p:sp>
        <p:nvSpPr>
          <p:cNvPr id="1027" name="Rectangle 8"/>
          <p:cNvSpPr>
            <a:spLocks noGrp="1" noChangeArrowheads="1"/>
          </p:cNvSpPr>
          <p:nvPr>
            <p:ph type="body" idx="1"/>
          </p:nvPr>
        </p:nvSpPr>
        <p:spPr bwMode="auto">
          <a:xfrm>
            <a:off x="361950" y="1058863"/>
            <a:ext cx="82677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78331" tIns="39166" rIns="78331" bIns="391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4" name="Rectangle 60"/>
          <p:cNvSpPr>
            <a:spLocks noChangeArrowheads="1"/>
          </p:cNvSpPr>
          <p:nvPr/>
        </p:nvSpPr>
        <p:spPr bwMode="auto">
          <a:xfrm>
            <a:off x="8674100" y="39688"/>
            <a:ext cx="525463" cy="219075"/>
          </a:xfrm>
          <a:prstGeom prst="rect">
            <a:avLst/>
          </a:prstGeom>
          <a:noFill/>
          <a:ln w="9525">
            <a:noFill/>
            <a:miter lim="800000"/>
            <a:headEnd/>
            <a:tailEnd/>
          </a:ln>
          <a:effectLst/>
        </p:spPr>
        <p:txBody>
          <a:bodyPr wrap="none" lIns="78331" tIns="39166" rIns="78331" bIns="39166" anchor="ctr"/>
          <a:lstStyle/>
          <a:p>
            <a:pPr defTabSz="777875">
              <a:lnSpc>
                <a:spcPct val="100000"/>
              </a:lnSpc>
            </a:pPr>
            <a:fld id="{9DA9A8F4-CCE8-D447-A3CD-94C1A1AA15BF}" type="slidenum">
              <a:rPr lang="en-US" sz="1200" b="0"/>
              <a:pPr defTabSz="777875">
                <a:lnSpc>
                  <a:spcPct val="100000"/>
                </a:lnSpc>
              </a:pPr>
              <a:t>‹#›</a:t>
            </a:fld>
            <a:endParaRPr lang="en-US" sz="1200" b="0"/>
          </a:p>
        </p:txBody>
      </p:sp>
      <p:pic>
        <p:nvPicPr>
          <p:cNvPr id="1029" name="Picture 70" descr="lpl_logo"/>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14325" y="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9" descr="UA_logo"/>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7938"/>
            <a:ext cx="327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3"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72" r:id="rId14"/>
    <p:sldLayoutId id="2147483776" r:id="rId15"/>
    <p:sldLayoutId id="2147483777" r:id="rId16"/>
    <p:sldLayoutId id="2147483778" r:id="rId17"/>
    <p:sldLayoutId id="2147483779" r:id="rId18"/>
    <p:sldLayoutId id="2147483780" r:id="rId19"/>
    <p:sldLayoutId id="2147483781" r:id="rId20"/>
    <p:sldLayoutId id="2147483782" r:id="rId21"/>
  </p:sldLayoutIdLst>
  <p:transition xmlns:p14="http://schemas.microsoft.com/office/powerpoint/2010/main" spd="med"/>
  <p:txStyles>
    <p:titleStyle>
      <a:lvl1pPr algn="ctr" defTabSz="777875" rtl="0" eaLnBrk="0" fontAlgn="base" hangingPunct="0">
        <a:lnSpc>
          <a:spcPct val="87000"/>
        </a:lnSpc>
        <a:spcBef>
          <a:spcPct val="0"/>
        </a:spcBef>
        <a:spcAft>
          <a:spcPct val="0"/>
        </a:spcAft>
        <a:defRPr sz="1600" b="1">
          <a:solidFill>
            <a:srgbClr val="000000"/>
          </a:solidFill>
          <a:latin typeface="+mj-lt"/>
          <a:ea typeface="ＭＳ Ｐゴシック" charset="0"/>
          <a:cs typeface="ＭＳ Ｐゴシック" charset="0"/>
        </a:defRPr>
      </a:lvl1pPr>
      <a:lvl2pPr algn="ctr" defTabSz="777875" rtl="0" eaLnBrk="0" fontAlgn="base" hangingPunct="0">
        <a:lnSpc>
          <a:spcPct val="87000"/>
        </a:lnSpc>
        <a:spcBef>
          <a:spcPct val="0"/>
        </a:spcBef>
        <a:spcAft>
          <a:spcPct val="0"/>
        </a:spcAft>
        <a:defRPr sz="1600" b="1">
          <a:solidFill>
            <a:srgbClr val="000000"/>
          </a:solidFill>
          <a:latin typeface="Arial" pitchFamily="-110" charset="0"/>
          <a:ea typeface="ＭＳ Ｐゴシック" charset="0"/>
          <a:cs typeface="ＭＳ Ｐゴシック" charset="0"/>
        </a:defRPr>
      </a:lvl2pPr>
      <a:lvl3pPr algn="ctr" defTabSz="777875" rtl="0" eaLnBrk="0" fontAlgn="base" hangingPunct="0">
        <a:lnSpc>
          <a:spcPct val="87000"/>
        </a:lnSpc>
        <a:spcBef>
          <a:spcPct val="0"/>
        </a:spcBef>
        <a:spcAft>
          <a:spcPct val="0"/>
        </a:spcAft>
        <a:defRPr sz="1600" b="1">
          <a:solidFill>
            <a:srgbClr val="000000"/>
          </a:solidFill>
          <a:latin typeface="Arial" pitchFamily="-110" charset="0"/>
          <a:ea typeface="ＭＳ Ｐゴシック" charset="0"/>
          <a:cs typeface="ＭＳ Ｐゴシック" charset="0"/>
        </a:defRPr>
      </a:lvl3pPr>
      <a:lvl4pPr algn="ctr" defTabSz="777875" rtl="0" eaLnBrk="0" fontAlgn="base" hangingPunct="0">
        <a:lnSpc>
          <a:spcPct val="87000"/>
        </a:lnSpc>
        <a:spcBef>
          <a:spcPct val="0"/>
        </a:spcBef>
        <a:spcAft>
          <a:spcPct val="0"/>
        </a:spcAft>
        <a:defRPr sz="1600" b="1">
          <a:solidFill>
            <a:srgbClr val="000000"/>
          </a:solidFill>
          <a:latin typeface="Arial" pitchFamily="-110" charset="0"/>
          <a:ea typeface="ＭＳ Ｐゴシック" charset="0"/>
          <a:cs typeface="ＭＳ Ｐゴシック" charset="0"/>
        </a:defRPr>
      </a:lvl4pPr>
      <a:lvl5pPr algn="ctr" defTabSz="777875" rtl="0" eaLnBrk="0" fontAlgn="base" hangingPunct="0">
        <a:lnSpc>
          <a:spcPct val="87000"/>
        </a:lnSpc>
        <a:spcBef>
          <a:spcPct val="0"/>
        </a:spcBef>
        <a:spcAft>
          <a:spcPct val="0"/>
        </a:spcAft>
        <a:defRPr sz="1600" b="1">
          <a:solidFill>
            <a:srgbClr val="000000"/>
          </a:solidFill>
          <a:latin typeface="Arial" pitchFamily="-110" charset="0"/>
          <a:ea typeface="ＭＳ Ｐゴシック" charset="0"/>
          <a:cs typeface="ＭＳ Ｐゴシック" charset="0"/>
        </a:defRPr>
      </a:lvl5pPr>
      <a:lvl6pPr marL="457200" algn="ctr" defTabSz="777875" rtl="0" eaLnBrk="0" fontAlgn="base" hangingPunct="0">
        <a:lnSpc>
          <a:spcPct val="87000"/>
        </a:lnSpc>
        <a:spcBef>
          <a:spcPct val="0"/>
        </a:spcBef>
        <a:spcAft>
          <a:spcPct val="0"/>
        </a:spcAft>
        <a:defRPr sz="1600" b="1">
          <a:solidFill>
            <a:srgbClr val="000000"/>
          </a:solidFill>
          <a:latin typeface="Arial" pitchFamily="-110" charset="0"/>
        </a:defRPr>
      </a:lvl6pPr>
      <a:lvl7pPr marL="914400" algn="ctr" defTabSz="777875" rtl="0" eaLnBrk="0" fontAlgn="base" hangingPunct="0">
        <a:lnSpc>
          <a:spcPct val="87000"/>
        </a:lnSpc>
        <a:spcBef>
          <a:spcPct val="0"/>
        </a:spcBef>
        <a:spcAft>
          <a:spcPct val="0"/>
        </a:spcAft>
        <a:defRPr sz="1600" b="1">
          <a:solidFill>
            <a:srgbClr val="000000"/>
          </a:solidFill>
          <a:latin typeface="Arial" pitchFamily="-110" charset="0"/>
        </a:defRPr>
      </a:lvl7pPr>
      <a:lvl8pPr marL="1371600" algn="ctr" defTabSz="777875" rtl="0" eaLnBrk="0" fontAlgn="base" hangingPunct="0">
        <a:lnSpc>
          <a:spcPct val="87000"/>
        </a:lnSpc>
        <a:spcBef>
          <a:spcPct val="0"/>
        </a:spcBef>
        <a:spcAft>
          <a:spcPct val="0"/>
        </a:spcAft>
        <a:defRPr sz="1600" b="1">
          <a:solidFill>
            <a:srgbClr val="000000"/>
          </a:solidFill>
          <a:latin typeface="Arial" pitchFamily="-110" charset="0"/>
        </a:defRPr>
      </a:lvl8pPr>
      <a:lvl9pPr marL="1828800" algn="ctr" defTabSz="777875" rtl="0" eaLnBrk="0" fontAlgn="base" hangingPunct="0">
        <a:lnSpc>
          <a:spcPct val="87000"/>
        </a:lnSpc>
        <a:spcBef>
          <a:spcPct val="0"/>
        </a:spcBef>
        <a:spcAft>
          <a:spcPct val="0"/>
        </a:spcAft>
        <a:defRPr sz="1600" b="1">
          <a:solidFill>
            <a:srgbClr val="000000"/>
          </a:solidFill>
          <a:latin typeface="Arial" pitchFamily="-110" charset="0"/>
        </a:defRPr>
      </a:lvl9pPr>
    </p:titleStyle>
    <p:bodyStyle>
      <a:lvl1pPr marL="231775" indent="-231775" algn="l" defTabSz="777875" rtl="0" eaLnBrk="0" fontAlgn="base" hangingPunct="0">
        <a:spcBef>
          <a:spcPct val="40000"/>
        </a:spcBef>
        <a:spcAft>
          <a:spcPct val="0"/>
        </a:spcAft>
        <a:buClr>
          <a:srgbClr val="FF0000"/>
        </a:buClr>
        <a:buSzPct val="60000"/>
        <a:buFont typeface="Monotype Sorts" charset="0"/>
        <a:buChar char="l"/>
        <a:defRPr sz="1600" b="1">
          <a:solidFill>
            <a:schemeClr val="tx1"/>
          </a:solidFill>
          <a:latin typeface="+mn-lt"/>
          <a:ea typeface="ＭＳ Ｐゴシック" charset="0"/>
          <a:cs typeface="ＭＳ Ｐゴシック" charset="0"/>
        </a:defRPr>
      </a:lvl1pPr>
      <a:lvl2pPr marL="574675" indent="-228600" algn="l" defTabSz="777875" rtl="0" eaLnBrk="0" fontAlgn="base" hangingPunct="0">
        <a:lnSpc>
          <a:spcPct val="90000"/>
        </a:lnSpc>
        <a:spcBef>
          <a:spcPct val="30000"/>
        </a:spcBef>
        <a:spcAft>
          <a:spcPct val="0"/>
        </a:spcAft>
        <a:buClr>
          <a:srgbClr val="0000FF"/>
        </a:buClr>
        <a:buSzPct val="65000"/>
        <a:buFont typeface="Monotype Sorts" charset="0"/>
        <a:buChar char="n"/>
        <a:defRPr sz="1400" b="1">
          <a:solidFill>
            <a:schemeClr val="tx1"/>
          </a:solidFill>
          <a:latin typeface="+mn-lt"/>
          <a:ea typeface="ＭＳ Ｐゴシック" pitchFamily="-110" charset="-128"/>
        </a:defRPr>
      </a:lvl2pPr>
      <a:lvl3pPr marL="862013" indent="-173038" algn="l" defTabSz="777875" rtl="0" eaLnBrk="0" fontAlgn="base" hangingPunct="0">
        <a:lnSpc>
          <a:spcPct val="90000"/>
        </a:lnSpc>
        <a:spcBef>
          <a:spcPct val="30000"/>
        </a:spcBef>
        <a:spcAft>
          <a:spcPct val="0"/>
        </a:spcAft>
        <a:buClr>
          <a:srgbClr val="FF0000"/>
        </a:buClr>
        <a:buFont typeface="Monotype Sorts" charset="0"/>
        <a:buChar char="w"/>
        <a:defRPr sz="1000" b="1">
          <a:solidFill>
            <a:schemeClr val="tx1"/>
          </a:solidFill>
          <a:latin typeface="+mn-lt"/>
          <a:ea typeface="ＭＳ Ｐゴシック" pitchFamily="-110" charset="-128"/>
        </a:defRPr>
      </a:lvl3pPr>
      <a:lvl4pPr marL="1147763" indent="-171450"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4pPr>
      <a:lvl5pPr marL="14239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5pPr>
      <a:lvl6pPr marL="18811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6pPr>
      <a:lvl7pPr marL="23383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7pPr>
      <a:lvl8pPr marL="27955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8pPr>
      <a:lvl9pPr marL="3252788" indent="-161925" algn="l" defTabSz="777875" rtl="0" eaLnBrk="0" fontAlgn="base" hangingPunct="0">
        <a:lnSpc>
          <a:spcPct val="90000"/>
        </a:lnSpc>
        <a:spcBef>
          <a:spcPct val="30000"/>
        </a:spcBef>
        <a:spcAft>
          <a:spcPct val="0"/>
        </a:spcAft>
        <a:buChar char="–"/>
        <a:defRPr sz="800" b="1">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2.png"/><Relationship Id="rId5" Type="http://schemas.openxmlformats.org/officeDocument/2006/relationships/oleObject" Target="../embeddings/oleObject3.bin"/><Relationship Id="rId6" Type="http://schemas.openxmlformats.org/officeDocument/2006/relationships/image" Target="../media/image21.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 Id="rId3" Type="http://schemas.openxmlformats.org/officeDocument/2006/relationships/image" Target="../media/image3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gi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9.wmf"/><Relationship Id="rId4" Type="http://schemas.openxmlformats.org/officeDocument/2006/relationships/image" Target="../media/image50.gif"/><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gif"/><Relationship Id="rId6"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png"/><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4.jpeg"/><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66.wmf"/><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19.xml"/><Relationship Id="rId2" Type="http://schemas.openxmlformats.org/officeDocument/2006/relationships/slide" Target="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slide" Target="slide35.xml"/><Relationship Id="rId3" Type="http://schemas.openxmlformats.org/officeDocument/2006/relationships/image" Target="../media/image66.wmf"/></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bin"/><Relationship Id="rId5" Type="http://schemas.openxmlformats.org/officeDocument/2006/relationships/image" Target="../media/image13.png"/><Relationship Id="rId6"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2.bin"/><Relationship Id="rId5" Type="http://schemas.openxmlformats.org/officeDocument/2006/relationships/image" Target="../media/image14.png"/><Relationship Id="rId6" Type="http://schemas.openxmlformats.org/officeDocument/2006/relationships/image" Target="../media/image5.png"/><Relationship Id="rId7" Type="http://schemas.openxmlformats.org/officeDocument/2006/relationships/image" Target="../media/image1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212850" y="285750"/>
            <a:ext cx="7931150" cy="1210381"/>
          </a:xfrm>
          <a:solidFill>
            <a:srgbClr val="FFFF00">
              <a:alpha val="74901"/>
            </a:srgbClr>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algn="r"/>
            <a:r>
              <a:rPr lang="en-US" sz="3200" dirty="0" smtClean="0">
                <a:latin typeface="Arial" charset="0"/>
              </a:rPr>
              <a:t>Mars Geology – Ice</a:t>
            </a:r>
            <a:br>
              <a:rPr lang="en-US" sz="3200" dirty="0" smtClean="0">
                <a:latin typeface="Arial" charset="0"/>
              </a:rPr>
            </a:br>
            <a:r>
              <a:rPr lang="en-US" sz="3200" dirty="0">
                <a:latin typeface="Arial" charset="0"/>
              </a:rPr>
              <a:t/>
            </a:r>
            <a:br>
              <a:rPr lang="en-US" sz="3200" dirty="0">
                <a:latin typeface="Arial" charset="0"/>
              </a:rPr>
            </a:br>
            <a:r>
              <a:rPr lang="en-US" sz="2000" dirty="0" smtClean="0">
                <a:latin typeface="Arial" charset="0"/>
              </a:rPr>
              <a:t>Shane </a:t>
            </a:r>
            <a:r>
              <a:rPr lang="en-US" sz="2000" dirty="0">
                <a:latin typeface="Arial" charset="0"/>
              </a:rPr>
              <a:t>Byrne (</a:t>
            </a:r>
            <a:r>
              <a:rPr lang="en-US" sz="2000" dirty="0" err="1">
                <a:latin typeface="Arial" charset="0"/>
              </a:rPr>
              <a:t>shane@lpl.arizona.edu</a:t>
            </a:r>
            <a:r>
              <a:rPr lang="en-US" sz="2000" dirty="0">
                <a:latin typeface="Arial" charset="0"/>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type="body" idx="1"/>
          </p:nvPr>
        </p:nvSpPr>
        <p:spPr>
          <a:xfrm>
            <a:off x="0" y="420688"/>
            <a:ext cx="5867400" cy="560387"/>
          </a:xfrm>
        </p:spPr>
        <p:txBody>
          <a:bodyPr/>
          <a:lstStyle/>
          <a:p>
            <a:r>
              <a:rPr lang="en-US" sz="2000">
                <a:latin typeface="Arial" charset="0"/>
              </a:rPr>
              <a:t>CO</a:t>
            </a:r>
            <a:r>
              <a:rPr lang="en-US" sz="2000" baseline="-25000">
                <a:latin typeface="Arial" charset="0"/>
              </a:rPr>
              <a:t>2</a:t>
            </a:r>
            <a:r>
              <a:rPr lang="en-US" sz="2000">
                <a:latin typeface="Arial" charset="0"/>
              </a:rPr>
              <a:t> not the only volatile in play….</a:t>
            </a:r>
          </a:p>
        </p:txBody>
      </p:sp>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38059"/>
            <a:ext cx="7112000" cy="251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
        <p:nvSpPr>
          <p:cNvPr id="67589" name="Rectangle 5"/>
          <p:cNvSpPr>
            <a:spLocks noChangeArrowheads="1"/>
          </p:cNvSpPr>
          <p:nvPr/>
        </p:nvSpPr>
        <p:spPr bwMode="auto">
          <a:xfrm>
            <a:off x="0" y="5758921"/>
            <a:ext cx="2706688"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Wagstaff et al., 2008</a:t>
            </a:r>
          </a:p>
        </p:txBody>
      </p:sp>
      <p:sp>
        <p:nvSpPr>
          <p:cNvPr id="67591" name="Rectangle 8"/>
          <p:cNvSpPr>
            <a:spLocks noChangeArrowheads="1"/>
          </p:cNvSpPr>
          <p:nvPr/>
        </p:nvSpPr>
        <p:spPr bwMode="auto">
          <a:xfrm>
            <a:off x="0" y="790047"/>
            <a:ext cx="49022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331" tIns="39166" rIns="78331" bIns="39166"/>
          <a:lstStyle/>
          <a:p>
            <a:pPr marL="342900" indent="-342900" algn="l">
              <a:lnSpc>
                <a:spcPct val="100000"/>
              </a:lnSpc>
              <a:spcBef>
                <a:spcPct val="40000"/>
              </a:spcBef>
              <a:buClr>
                <a:srgbClr val="FF0000"/>
              </a:buClr>
              <a:buSzPct val="60000"/>
              <a:buFont typeface="Monotype Sorts" charset="0"/>
              <a:buChar char="l"/>
            </a:pPr>
            <a:r>
              <a:rPr lang="en-US" sz="2000" dirty="0" smtClean="0"/>
              <a:t>Trace amounts of water frost are also present</a:t>
            </a:r>
          </a:p>
          <a:p>
            <a:pPr marL="342900" indent="-342900" algn="l">
              <a:lnSpc>
                <a:spcPct val="100000"/>
              </a:lnSpc>
              <a:spcBef>
                <a:spcPct val="40000"/>
              </a:spcBef>
              <a:buClr>
                <a:srgbClr val="FF0000"/>
              </a:buClr>
              <a:buSzPct val="60000"/>
              <a:buFont typeface="Monotype Sorts" charset="0"/>
              <a:buChar char="l"/>
            </a:pPr>
            <a:r>
              <a:rPr lang="en-US" sz="2000" dirty="0" smtClean="0"/>
              <a:t>Annulus </a:t>
            </a:r>
            <a:r>
              <a:rPr lang="en-US" sz="2000" dirty="0"/>
              <a:t>of water frost tracks the edge of the retreating cap</a:t>
            </a:r>
          </a:p>
          <a:p>
            <a:pPr marL="342900" indent="-342900" algn="l">
              <a:lnSpc>
                <a:spcPct val="100000"/>
              </a:lnSpc>
              <a:spcBef>
                <a:spcPct val="40000"/>
              </a:spcBef>
              <a:buClr>
                <a:srgbClr val="FF0000"/>
              </a:buClr>
              <a:buSzPct val="60000"/>
              <a:buFont typeface="Monotype Sorts" charset="0"/>
              <a:buChar char="l"/>
            </a:pPr>
            <a:r>
              <a:rPr lang="en-US" sz="2000" dirty="0" smtClean="0"/>
              <a:t>Also repeatable </a:t>
            </a:r>
            <a:r>
              <a:rPr lang="en-US" sz="2000" dirty="0"/>
              <a:t>each year</a:t>
            </a: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531" y="389468"/>
            <a:ext cx="4594469"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
        <p:nvSpPr>
          <p:cNvPr id="2" name="TextBox 1"/>
          <p:cNvSpPr txBox="1"/>
          <p:nvPr/>
        </p:nvSpPr>
        <p:spPr>
          <a:xfrm>
            <a:off x="5030788" y="3327400"/>
            <a:ext cx="3856043" cy="315984"/>
          </a:xfrm>
          <a:prstGeom prst="rect">
            <a:avLst/>
          </a:prstGeom>
          <a:noFill/>
        </p:spPr>
        <p:txBody>
          <a:bodyPr wrap="none" rtlCol="0">
            <a:spAutoFit/>
          </a:bodyPr>
          <a:lstStyle/>
          <a:p>
            <a:r>
              <a:rPr lang="en-US" dirty="0" smtClean="0"/>
              <a:t>Water frost at the Viking Lander 2 site</a:t>
            </a:r>
            <a:endParaRPr lang="en-US" dirty="0"/>
          </a:p>
        </p:txBody>
      </p:sp>
    </p:spTree>
    <p:extLst>
      <p:ext uri="{BB962C8B-B14F-4D97-AF65-F5344CB8AC3E}">
        <p14:creationId xmlns:p14="http://schemas.microsoft.com/office/powerpoint/2010/main" val="19395257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64597"/>
            <a:ext cx="9144000" cy="372004"/>
          </a:xfrm>
        </p:spPr>
        <p:txBody>
          <a:bodyPr/>
          <a:lstStyle/>
          <a:p>
            <a:r>
              <a:rPr lang="en-US" dirty="0" smtClean="0"/>
              <a:t>Seasonal caps run pretty much like clockwork each year</a:t>
            </a:r>
          </a:p>
          <a:p>
            <a:r>
              <a:rPr lang="en-US" dirty="0" smtClean="0"/>
              <a:t>Residual caps are left at the north and south pole in the summer – more on them later</a:t>
            </a:r>
          </a:p>
        </p:txBody>
      </p:sp>
      <p:pic>
        <p:nvPicPr>
          <p:cNvPr id="4" name="Picture 3"/>
          <p:cNvPicPr>
            <a:picLocks noChangeAspect="1"/>
          </p:cNvPicPr>
          <p:nvPr/>
        </p:nvPicPr>
        <p:blipFill>
          <a:blip r:embed="rId2"/>
          <a:stretch>
            <a:fillRect/>
          </a:stretch>
        </p:blipFill>
        <p:spPr>
          <a:xfrm>
            <a:off x="1913467" y="1344737"/>
            <a:ext cx="5135055" cy="5301598"/>
          </a:xfrm>
          <a:prstGeom prst="rect">
            <a:avLst/>
          </a:prstGeom>
        </p:spPr>
      </p:pic>
      <p:sp>
        <p:nvSpPr>
          <p:cNvPr id="5" name="TextBox 4"/>
          <p:cNvSpPr txBox="1"/>
          <p:nvPr/>
        </p:nvSpPr>
        <p:spPr>
          <a:xfrm>
            <a:off x="2236882" y="1092200"/>
            <a:ext cx="773970" cy="315984"/>
          </a:xfrm>
          <a:prstGeom prst="rect">
            <a:avLst/>
          </a:prstGeom>
          <a:noFill/>
        </p:spPr>
        <p:txBody>
          <a:bodyPr wrap="none" rtlCol="0">
            <a:spAutoFit/>
          </a:bodyPr>
          <a:lstStyle/>
          <a:p>
            <a:r>
              <a:rPr lang="en-US" dirty="0" smtClean="0"/>
              <a:t>MY 29</a:t>
            </a:r>
            <a:endParaRPr lang="en-US" dirty="0"/>
          </a:p>
        </p:txBody>
      </p:sp>
      <p:sp>
        <p:nvSpPr>
          <p:cNvPr id="6" name="TextBox 5"/>
          <p:cNvSpPr txBox="1"/>
          <p:nvPr/>
        </p:nvSpPr>
        <p:spPr>
          <a:xfrm>
            <a:off x="4116481" y="1066800"/>
            <a:ext cx="773970" cy="315984"/>
          </a:xfrm>
          <a:prstGeom prst="rect">
            <a:avLst/>
          </a:prstGeom>
          <a:noFill/>
        </p:spPr>
        <p:txBody>
          <a:bodyPr wrap="none" rtlCol="0">
            <a:spAutoFit/>
          </a:bodyPr>
          <a:lstStyle/>
          <a:p>
            <a:r>
              <a:rPr lang="en-US" dirty="0" smtClean="0"/>
              <a:t>MY 30</a:t>
            </a:r>
            <a:endParaRPr lang="en-US" dirty="0"/>
          </a:p>
        </p:txBody>
      </p:sp>
      <p:sp>
        <p:nvSpPr>
          <p:cNvPr id="7" name="TextBox 6"/>
          <p:cNvSpPr txBox="1"/>
          <p:nvPr/>
        </p:nvSpPr>
        <p:spPr>
          <a:xfrm>
            <a:off x="5835216" y="1041400"/>
            <a:ext cx="773970" cy="315984"/>
          </a:xfrm>
          <a:prstGeom prst="rect">
            <a:avLst/>
          </a:prstGeom>
          <a:noFill/>
        </p:spPr>
        <p:txBody>
          <a:bodyPr wrap="none" rtlCol="0">
            <a:spAutoFit/>
          </a:bodyPr>
          <a:lstStyle/>
          <a:p>
            <a:r>
              <a:rPr lang="en-US" dirty="0" smtClean="0"/>
              <a:t>MY 31</a:t>
            </a:r>
            <a:endParaRPr lang="en-US" dirty="0"/>
          </a:p>
        </p:txBody>
      </p:sp>
      <p:sp>
        <p:nvSpPr>
          <p:cNvPr id="8" name="TextBox 7"/>
          <p:cNvSpPr txBox="1"/>
          <p:nvPr/>
        </p:nvSpPr>
        <p:spPr>
          <a:xfrm>
            <a:off x="992812" y="2032000"/>
            <a:ext cx="671311" cy="315984"/>
          </a:xfrm>
          <a:prstGeom prst="rect">
            <a:avLst/>
          </a:prstGeom>
          <a:noFill/>
        </p:spPr>
        <p:txBody>
          <a:bodyPr wrap="none" rtlCol="0">
            <a:spAutoFit/>
          </a:bodyPr>
          <a:lstStyle/>
          <a:p>
            <a:r>
              <a:rPr lang="en-US" dirty="0" smtClean="0"/>
              <a:t>L</a:t>
            </a:r>
            <a:r>
              <a:rPr lang="en-US" baseline="-25000" dirty="0" smtClean="0"/>
              <a:t>s</a:t>
            </a:r>
            <a:r>
              <a:rPr lang="en-US" dirty="0" smtClean="0"/>
              <a:t> 25</a:t>
            </a:r>
            <a:endParaRPr lang="en-US" dirty="0"/>
          </a:p>
        </p:txBody>
      </p:sp>
      <p:sp>
        <p:nvSpPr>
          <p:cNvPr id="9" name="TextBox 8"/>
          <p:cNvSpPr txBox="1"/>
          <p:nvPr/>
        </p:nvSpPr>
        <p:spPr>
          <a:xfrm>
            <a:off x="1085946" y="3928533"/>
            <a:ext cx="671311" cy="315984"/>
          </a:xfrm>
          <a:prstGeom prst="rect">
            <a:avLst/>
          </a:prstGeom>
          <a:noFill/>
        </p:spPr>
        <p:txBody>
          <a:bodyPr wrap="none" rtlCol="0">
            <a:spAutoFit/>
          </a:bodyPr>
          <a:lstStyle/>
          <a:p>
            <a:r>
              <a:rPr lang="en-US" dirty="0" smtClean="0"/>
              <a:t>L</a:t>
            </a:r>
            <a:r>
              <a:rPr lang="en-US" baseline="-25000" dirty="0" smtClean="0"/>
              <a:t>s</a:t>
            </a:r>
            <a:r>
              <a:rPr lang="en-US" dirty="0" smtClean="0"/>
              <a:t> 45</a:t>
            </a:r>
            <a:endParaRPr lang="en-US" dirty="0"/>
          </a:p>
        </p:txBody>
      </p:sp>
      <p:sp>
        <p:nvSpPr>
          <p:cNvPr id="10" name="TextBox 9"/>
          <p:cNvSpPr txBox="1"/>
          <p:nvPr/>
        </p:nvSpPr>
        <p:spPr>
          <a:xfrm>
            <a:off x="1094412" y="5630333"/>
            <a:ext cx="671311" cy="315984"/>
          </a:xfrm>
          <a:prstGeom prst="rect">
            <a:avLst/>
          </a:prstGeom>
          <a:noFill/>
        </p:spPr>
        <p:txBody>
          <a:bodyPr wrap="none" rtlCol="0">
            <a:spAutoFit/>
          </a:bodyPr>
          <a:lstStyle/>
          <a:p>
            <a:r>
              <a:rPr lang="en-US" dirty="0" smtClean="0"/>
              <a:t>L</a:t>
            </a:r>
            <a:r>
              <a:rPr lang="en-US" baseline="-25000" dirty="0" smtClean="0"/>
              <a:t>s</a:t>
            </a:r>
            <a:r>
              <a:rPr lang="en-US" dirty="0" smtClean="0"/>
              <a:t> 84</a:t>
            </a:r>
            <a:endParaRPr lang="en-US" dirty="0"/>
          </a:p>
        </p:txBody>
      </p:sp>
      <p:sp>
        <p:nvSpPr>
          <p:cNvPr id="11" name="Text Box 5"/>
          <p:cNvSpPr txBox="1">
            <a:spLocks noChangeArrowheads="1"/>
          </p:cNvSpPr>
          <p:nvPr/>
        </p:nvSpPr>
        <p:spPr bwMode="auto">
          <a:xfrm>
            <a:off x="7208771" y="6381221"/>
            <a:ext cx="1838464" cy="315984"/>
          </a:xfrm>
          <a:prstGeom prst="rect">
            <a:avLst/>
          </a:prstGeom>
          <a:solidFill>
            <a:srgbClr val="E9FC32"/>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dirty="0" smtClean="0"/>
              <a:t>Calvin et al. 2014</a:t>
            </a:r>
            <a:endParaRPr lang="en-US" dirty="0"/>
          </a:p>
        </p:txBody>
      </p:sp>
    </p:spTree>
    <p:extLst>
      <p:ext uri="{BB962C8B-B14F-4D97-AF65-F5344CB8AC3E}">
        <p14:creationId xmlns:p14="http://schemas.microsoft.com/office/powerpoint/2010/main" val="259774047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1"/>
          <p:cNvSpPr>
            <a:spLocks noGrp="1"/>
          </p:cNvSpPr>
          <p:nvPr>
            <p:ph idx="1"/>
          </p:nvPr>
        </p:nvSpPr>
        <p:spPr/>
        <p:txBody>
          <a:bodyPr/>
          <a:lstStyle/>
          <a:p>
            <a:endParaRPr lang="en-US">
              <a:latin typeface="Arial" charset="0"/>
            </a:endParaRPr>
          </a:p>
        </p:txBody>
      </p:sp>
      <p:pic>
        <p:nvPicPr>
          <p:cNvPr id="73731" name="Picture 3" desc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7688"/>
            <a:ext cx="91440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3632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body" idx="1"/>
          </p:nvPr>
        </p:nvSpPr>
        <p:spPr>
          <a:xfrm>
            <a:off x="0" y="382588"/>
            <a:ext cx="8267700" cy="4370387"/>
          </a:xfrm>
        </p:spPr>
        <p:txBody>
          <a:bodyPr/>
          <a:lstStyle/>
          <a:p>
            <a:r>
              <a:rPr lang="en-US" sz="2400">
                <a:latin typeface="Arial" charset="0"/>
              </a:rPr>
              <a:t>Cryptic behavior…</a:t>
            </a:r>
          </a:p>
          <a:p>
            <a:pPr lvl="1"/>
            <a:r>
              <a:rPr lang="en-US" sz="2000">
                <a:latin typeface="Arial" charset="0"/>
                <a:ea typeface="ＭＳ Ｐゴシック" charset="0"/>
              </a:rPr>
              <a:t>Low albedo region inside the CO</a:t>
            </a:r>
            <a:r>
              <a:rPr lang="en-US" sz="2000" baseline="-25000">
                <a:latin typeface="Arial" charset="0"/>
                <a:ea typeface="ＭＳ Ｐゴシック" charset="0"/>
              </a:rPr>
              <a:t>2</a:t>
            </a:r>
            <a:r>
              <a:rPr lang="en-US" sz="2000">
                <a:latin typeface="Arial" charset="0"/>
                <a:ea typeface="ＭＳ Ｐゴシック" charset="0"/>
              </a:rPr>
              <a:t> cap</a:t>
            </a:r>
          </a:p>
          <a:p>
            <a:pPr lvl="1"/>
            <a:r>
              <a:rPr lang="en-US" sz="2000">
                <a:latin typeface="Arial" charset="0"/>
                <a:ea typeface="ＭＳ Ｐゴシック" charset="0"/>
              </a:rPr>
              <a:t>Spectral indicators of large grain size</a:t>
            </a:r>
          </a:p>
          <a:p>
            <a:pPr lvl="1"/>
            <a:r>
              <a:rPr lang="en-US" sz="2000">
                <a:latin typeface="Arial" charset="0"/>
                <a:ea typeface="ＭＳ Ｐゴシック" charset="0"/>
              </a:rPr>
              <a:t>Large areas anneal into a transparent slab in 100</a:t>
            </a:r>
            <a:r>
              <a:rPr lang="ja-JP" altLang="en-US" sz="2000">
                <a:latin typeface="Arial" charset="0"/>
                <a:ea typeface="ＭＳ Ｐゴシック" charset="0"/>
              </a:rPr>
              <a:t>’</a:t>
            </a:r>
            <a:r>
              <a:rPr lang="en-US" sz="2000">
                <a:latin typeface="Arial" charset="0"/>
                <a:ea typeface="ＭＳ Ｐゴシック" charset="0"/>
              </a:rPr>
              <a:t>s of days</a:t>
            </a:r>
          </a:p>
        </p:txBody>
      </p:sp>
      <p:pic>
        <p:nvPicPr>
          <p:cNvPr id="69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2011363"/>
            <a:ext cx="48387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graphicFrame>
        <p:nvGraphicFramePr>
          <p:cNvPr id="69634" name="Object 2"/>
          <p:cNvGraphicFramePr>
            <a:graphicFrameLocks noChangeAspect="1"/>
          </p:cNvGraphicFramePr>
          <p:nvPr/>
        </p:nvGraphicFramePr>
        <p:xfrm>
          <a:off x="596900" y="2184400"/>
          <a:ext cx="3044825" cy="4083050"/>
        </p:xfrm>
        <a:graphic>
          <a:graphicData uri="http://schemas.openxmlformats.org/presentationml/2006/ole">
            <mc:AlternateContent xmlns:mc="http://schemas.openxmlformats.org/markup-compatibility/2006">
              <mc:Choice xmlns:v="urn:schemas-microsoft-com:vml" Requires="v">
                <p:oleObj spid="_x0000_s4098" name="Image" r:id="rId5" imgW="3949206" imgH="5295238" progId="Photoshop.Image.8">
                  <p:embed/>
                </p:oleObj>
              </mc:Choice>
              <mc:Fallback>
                <p:oleObj name="Image" r:id="rId5" imgW="3949206" imgH="5295238" progId="Photoshop.Imag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00" y="2184400"/>
                        <a:ext cx="3044825" cy="40830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47625" cmpd="thickThin">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9637" name="Text Box 6"/>
          <p:cNvSpPr txBox="1">
            <a:spLocks noChangeArrowheads="1"/>
          </p:cNvSpPr>
          <p:nvPr/>
        </p:nvSpPr>
        <p:spPr bwMode="auto">
          <a:xfrm>
            <a:off x="920750" y="6383338"/>
            <a:ext cx="2225675" cy="293687"/>
          </a:xfrm>
          <a:prstGeom prst="rect">
            <a:avLst/>
          </a:prstGeom>
          <a:solidFill>
            <a:srgbClr val="FAFD77"/>
          </a:solidFill>
          <a:ln w="12700">
            <a:solidFill>
              <a:schemeClr val="tx1"/>
            </a:solidFill>
            <a:miter lim="800000"/>
            <a:headEnd type="none" w="sm" len="sm"/>
            <a:tailEnd type="none" w="sm" len="sm"/>
          </a:ln>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1400"/>
              <a:t>Eluszkiewicz et al., 2005</a:t>
            </a:r>
          </a:p>
        </p:txBody>
      </p:sp>
    </p:spTree>
    <p:extLst>
      <p:ext uri="{BB962C8B-B14F-4D97-AF65-F5344CB8AC3E}">
        <p14:creationId xmlns:p14="http://schemas.microsoft.com/office/powerpoint/2010/main" val="19386442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1932635" y="-996446"/>
            <a:ext cx="5312215" cy="9177484"/>
          </a:xfrm>
          <a:prstGeom prst="rect">
            <a:avLst/>
          </a:prstGeom>
        </p:spPr>
      </p:pic>
      <p:sp>
        <p:nvSpPr>
          <p:cNvPr id="5" name="Rectangle 10"/>
          <p:cNvSpPr>
            <a:spLocks noChangeArrowheads="1"/>
          </p:cNvSpPr>
          <p:nvPr/>
        </p:nvSpPr>
        <p:spPr bwMode="auto">
          <a:xfrm>
            <a:off x="0" y="6240463"/>
            <a:ext cx="2706688" cy="223837"/>
          </a:xfrm>
          <a:prstGeom prst="rect">
            <a:avLst/>
          </a:prstGeom>
          <a:solidFill>
            <a:srgbClr val="FAFD77"/>
          </a:solidFill>
          <a:ln w="3175">
            <a:solidFill>
              <a:schemeClr val="tx1"/>
            </a:solidFill>
            <a:miter lim="800000"/>
            <a:headEnd type="none" w="sm" len="sm"/>
            <a:tailEnd type="none" w="sm" len="sm"/>
          </a:ln>
        </p:spPr>
        <p:txBody>
          <a:bodyPr wrap="none" anchor="ctr"/>
          <a:lstStyle/>
          <a:p>
            <a:pPr algn="l"/>
            <a:r>
              <a:rPr lang="en-US" dirty="0" smtClean="0"/>
              <a:t>Piqueux et al. 2002</a:t>
            </a:r>
            <a:endParaRPr lang="en-US" dirty="0"/>
          </a:p>
        </p:txBody>
      </p:sp>
    </p:spTree>
    <p:extLst>
      <p:ext uri="{BB962C8B-B14F-4D97-AF65-F5344CB8AC3E}">
        <p14:creationId xmlns:p14="http://schemas.microsoft.com/office/powerpoint/2010/main" val="29294646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noChangeArrowheads="1"/>
          </p:cNvSpPr>
          <p:nvPr>
            <p:ph type="body" idx="1"/>
          </p:nvPr>
        </p:nvSpPr>
        <p:spPr>
          <a:xfrm>
            <a:off x="0" y="458788"/>
            <a:ext cx="4629150" cy="636587"/>
          </a:xfrm>
        </p:spPr>
        <p:txBody>
          <a:bodyPr/>
          <a:lstStyle/>
          <a:p>
            <a:pPr>
              <a:lnSpc>
                <a:spcPct val="90000"/>
              </a:lnSpc>
            </a:pPr>
            <a:r>
              <a:rPr lang="en-US" sz="2000">
                <a:latin typeface="Arial" charset="0"/>
              </a:rPr>
              <a:t>Behavior of a transparent slab of CO</a:t>
            </a:r>
            <a:r>
              <a:rPr lang="en-US" sz="2000" baseline="-25000">
                <a:latin typeface="Arial" charset="0"/>
              </a:rPr>
              <a:t>2</a:t>
            </a:r>
            <a:r>
              <a:rPr lang="en-US" sz="2000">
                <a:latin typeface="Arial" charset="0"/>
              </a:rPr>
              <a:t> ice</a:t>
            </a:r>
          </a:p>
        </p:txBody>
      </p:sp>
      <p:pic>
        <p:nvPicPr>
          <p:cNvPr id="7168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1014413"/>
            <a:ext cx="3532187"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pic>
        <p:nvPicPr>
          <p:cNvPr id="7168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81413"/>
            <a:ext cx="5111750"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
        <p:nvSpPr>
          <p:cNvPr id="71685" name="Rectangle 10"/>
          <p:cNvSpPr>
            <a:spLocks noChangeArrowheads="1"/>
          </p:cNvSpPr>
          <p:nvPr/>
        </p:nvSpPr>
        <p:spPr bwMode="auto">
          <a:xfrm>
            <a:off x="2863850" y="6634163"/>
            <a:ext cx="2706688"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PSP_002533_0935</a:t>
            </a:r>
          </a:p>
        </p:txBody>
      </p:sp>
      <p:pic>
        <p:nvPicPr>
          <p:cNvPr id="71686" name="Picture 11" descr="PSP_002675_0945_color_cli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450" y="376238"/>
            <a:ext cx="440055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Rectangle 12"/>
          <p:cNvSpPr>
            <a:spLocks noChangeArrowheads="1"/>
          </p:cNvSpPr>
          <p:nvPr/>
        </p:nvSpPr>
        <p:spPr bwMode="auto">
          <a:xfrm>
            <a:off x="5797550" y="3709988"/>
            <a:ext cx="2706688"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PSP_002675_0945</a:t>
            </a:r>
          </a:p>
        </p:txBody>
      </p:sp>
      <p:sp>
        <p:nvSpPr>
          <p:cNvPr id="71688" name="Rectangle 13"/>
          <p:cNvSpPr>
            <a:spLocks noChangeArrowheads="1"/>
          </p:cNvSpPr>
          <p:nvPr/>
        </p:nvSpPr>
        <p:spPr bwMode="auto">
          <a:xfrm>
            <a:off x="5133975" y="4344988"/>
            <a:ext cx="40100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331" tIns="39166" rIns="78331" bIns="39166"/>
          <a:lstStyle/>
          <a:p>
            <a:pPr marL="231775" indent="-231775" algn="l" defTabSz="777875">
              <a:lnSpc>
                <a:spcPct val="90000"/>
              </a:lnSpc>
              <a:spcBef>
                <a:spcPct val="40000"/>
              </a:spcBef>
              <a:buClr>
                <a:srgbClr val="FF0000"/>
              </a:buClr>
              <a:buSzPct val="60000"/>
              <a:buFont typeface="Monotype Sorts" charset="0"/>
              <a:buChar char="l"/>
            </a:pPr>
            <a:r>
              <a:rPr lang="en-US" sz="2000"/>
              <a:t>Multiple fan (wind) directions</a:t>
            </a:r>
          </a:p>
          <a:p>
            <a:pPr marL="231775" indent="-231775" algn="l" defTabSz="777875">
              <a:lnSpc>
                <a:spcPct val="90000"/>
              </a:lnSpc>
              <a:spcBef>
                <a:spcPct val="40000"/>
              </a:spcBef>
              <a:buClr>
                <a:srgbClr val="FF0000"/>
              </a:buClr>
              <a:buSzPct val="60000"/>
              <a:buFont typeface="Monotype Sorts" charset="0"/>
              <a:buChar char="l"/>
            </a:pPr>
            <a:r>
              <a:rPr lang="en-US" sz="2000"/>
              <a:t>Scouring of channels to produce </a:t>
            </a:r>
            <a:r>
              <a:rPr lang="ja-JP" altLang="en-US" sz="2000"/>
              <a:t>‘</a:t>
            </a:r>
            <a:r>
              <a:rPr lang="en-US" sz="2000"/>
              <a:t>spiders</a:t>
            </a:r>
            <a:r>
              <a:rPr lang="ja-JP" altLang="en-US" sz="2000"/>
              <a:t>’</a:t>
            </a:r>
            <a:endParaRPr lang="en-US" sz="2000"/>
          </a:p>
        </p:txBody>
      </p:sp>
    </p:spTree>
    <p:extLst>
      <p:ext uri="{BB962C8B-B14F-4D97-AF65-F5344CB8AC3E}">
        <p14:creationId xmlns:p14="http://schemas.microsoft.com/office/powerpoint/2010/main" val="33252920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t="19307" b="19307"/>
          <a:stretch>
            <a:fillRect/>
          </a:stretch>
        </p:blipFill>
        <p:spPr>
          <a:xfrm>
            <a:off x="2006600" y="0"/>
            <a:ext cx="5245100" cy="2772611"/>
          </a:xfrm>
        </p:spPr>
      </p:pic>
      <p:pic>
        <p:nvPicPr>
          <p:cNvPr id="5" name="Picture 4"/>
          <p:cNvPicPr>
            <a:picLocks noChangeAspect="1"/>
          </p:cNvPicPr>
          <p:nvPr/>
        </p:nvPicPr>
        <p:blipFill>
          <a:blip r:embed="rId3"/>
          <a:stretch>
            <a:fillRect/>
          </a:stretch>
        </p:blipFill>
        <p:spPr>
          <a:xfrm>
            <a:off x="1511300" y="2066925"/>
            <a:ext cx="6388100" cy="4791075"/>
          </a:xfrm>
          <a:prstGeom prst="rect">
            <a:avLst/>
          </a:prstGeom>
        </p:spPr>
      </p:pic>
    </p:spTree>
    <p:extLst>
      <p:ext uri="{BB962C8B-B14F-4D97-AF65-F5344CB8AC3E}">
        <p14:creationId xmlns:p14="http://schemas.microsoft.com/office/powerpoint/2010/main" val="33487349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esp_011671_0935_figur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5334" y="354013"/>
            <a:ext cx="6659563" cy="650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7416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a:xfrm>
            <a:off x="0" y="458788"/>
            <a:ext cx="9144000" cy="1198562"/>
          </a:xfrm>
        </p:spPr>
        <p:txBody>
          <a:bodyPr/>
          <a:lstStyle/>
          <a:p>
            <a:r>
              <a:rPr lang="en-US">
                <a:latin typeface="Arial" charset="0"/>
              </a:rPr>
              <a:t>Transparent ice in the northern cap ???</a:t>
            </a:r>
          </a:p>
        </p:txBody>
      </p:sp>
      <p:pic>
        <p:nvPicPr>
          <p:cNvPr id="78851" name="Picture 6" descr="PSP_007193_2640_IR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4550"/>
            <a:ext cx="91440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7"/>
          <p:cNvSpPr>
            <a:spLocks noChangeArrowheads="1"/>
          </p:cNvSpPr>
          <p:nvPr/>
        </p:nvSpPr>
        <p:spPr bwMode="auto">
          <a:xfrm>
            <a:off x="0" y="5580063"/>
            <a:ext cx="2706688"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PSP_007193_2640</a:t>
            </a:r>
          </a:p>
        </p:txBody>
      </p:sp>
    </p:spTree>
    <p:extLst>
      <p:ext uri="{BB962C8B-B14F-4D97-AF65-F5344CB8AC3E}">
        <p14:creationId xmlns:p14="http://schemas.microsoft.com/office/powerpoint/2010/main" val="12036022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1"/>
          </p:nvPr>
        </p:nvSpPr>
        <p:spPr>
          <a:xfrm>
            <a:off x="0" y="423863"/>
            <a:ext cx="9144000" cy="371475"/>
          </a:xfrm>
        </p:spPr>
        <p:txBody>
          <a:bodyPr/>
          <a:lstStyle/>
          <a:p>
            <a:r>
              <a:rPr lang="en-US">
                <a:latin typeface="Arial" charset="0"/>
                <a:ea typeface="ＭＳ Ｐゴシック" charset="0"/>
                <a:cs typeface="ＭＳ Ｐゴシック" charset="0"/>
              </a:rPr>
              <a:t>Dunes with seasonal CO</a:t>
            </a:r>
            <a:r>
              <a:rPr lang="en-US" baseline="-25000">
                <a:latin typeface="Arial" charset="0"/>
                <a:ea typeface="ＭＳ Ｐゴシック" charset="0"/>
                <a:cs typeface="ＭＳ Ｐゴシック" charset="0"/>
              </a:rPr>
              <a:t>2</a:t>
            </a:r>
            <a:r>
              <a:rPr lang="en-US">
                <a:latin typeface="Arial" charset="0"/>
                <a:ea typeface="ＭＳ Ｐゴシック" charset="0"/>
                <a:cs typeface="ＭＳ Ｐゴシック" charset="0"/>
              </a:rPr>
              <a:t> venting on Mars</a:t>
            </a:r>
          </a:p>
        </p:txBody>
      </p:sp>
      <p:pic>
        <p:nvPicPr>
          <p:cNvPr id="266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4037013"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1938" y="0"/>
            <a:ext cx="216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7"/>
          <p:cNvSpPr txBox="1">
            <a:spLocks noChangeArrowheads="1"/>
          </p:cNvSpPr>
          <p:nvPr/>
        </p:nvSpPr>
        <p:spPr bwMode="auto">
          <a:xfrm>
            <a:off x="4052888" y="6550025"/>
            <a:ext cx="1949450" cy="307975"/>
          </a:xfrm>
          <a:prstGeom prst="rect">
            <a:avLst/>
          </a:prstGeom>
          <a:solidFill>
            <a:srgbClr val="E9FC32"/>
          </a:solidFill>
          <a:ln w="12700">
            <a:solidFill>
              <a:schemeClr val="tx1"/>
            </a:solidFill>
            <a:miter lim="800000"/>
            <a:headEnd type="none" w="sm" len="sm"/>
            <a:tailEnd type="none" w="sm" len="sm"/>
          </a:ln>
        </p:spPr>
        <p:txBody>
          <a:bodyPr>
            <a:spAutoFit/>
          </a:bodyPr>
          <a:lstStyle>
            <a:lvl1pPr eaLnBrk="0" hangingPunct="0">
              <a:defRPr sz="1600" b="1">
                <a:solidFill>
                  <a:schemeClr val="tx1"/>
                </a:solidFill>
                <a:latin typeface="Arial" charset="0"/>
                <a:ea typeface="ＭＳ Ｐゴシック" charset="0"/>
                <a:cs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eaLnBrk="0" fontAlgn="base" hangingPunct="0">
              <a:spcBef>
                <a:spcPct val="0"/>
              </a:spcBef>
              <a:spcAft>
                <a:spcPct val="0"/>
              </a:spcAft>
              <a:defRPr sz="1600" b="1">
                <a:solidFill>
                  <a:schemeClr val="tx1"/>
                </a:solidFill>
                <a:latin typeface="Arial" charset="0"/>
                <a:ea typeface="ＭＳ Ｐゴシック" charset="0"/>
              </a:defRPr>
            </a:lvl6pPr>
            <a:lvl7pPr marL="2971800" indent="-228600" eaLnBrk="0" fontAlgn="base" hangingPunct="0">
              <a:spcBef>
                <a:spcPct val="0"/>
              </a:spcBef>
              <a:spcAft>
                <a:spcPct val="0"/>
              </a:spcAft>
              <a:defRPr sz="1600" b="1">
                <a:solidFill>
                  <a:schemeClr val="tx1"/>
                </a:solidFill>
                <a:latin typeface="Arial" charset="0"/>
                <a:ea typeface="ＭＳ Ｐゴシック" charset="0"/>
              </a:defRPr>
            </a:lvl7pPr>
            <a:lvl8pPr marL="3429000" indent="-228600" eaLnBrk="0" fontAlgn="base" hangingPunct="0">
              <a:spcBef>
                <a:spcPct val="0"/>
              </a:spcBef>
              <a:spcAft>
                <a:spcPct val="0"/>
              </a:spcAft>
              <a:defRPr sz="1600" b="1">
                <a:solidFill>
                  <a:schemeClr val="tx1"/>
                </a:solidFill>
                <a:latin typeface="Arial" charset="0"/>
                <a:ea typeface="ＭＳ Ｐゴシック" charset="0"/>
              </a:defRPr>
            </a:lvl8pPr>
            <a:lvl9pPr marL="3886200" indent="-228600" eaLnBrk="0" fontAlgn="base" hangingPunct="0">
              <a:spcBef>
                <a:spcPct val="0"/>
              </a:spcBef>
              <a:spcAft>
                <a:spcPct val="0"/>
              </a:spcAft>
              <a:defRPr sz="1600" b="1">
                <a:solidFill>
                  <a:schemeClr val="tx1"/>
                </a:solidFill>
                <a:latin typeface="Arial" charset="0"/>
                <a:ea typeface="ＭＳ Ｐゴシック" charset="0"/>
              </a:defRPr>
            </a:lvl9pPr>
          </a:lstStyle>
          <a:p>
            <a:pPr eaLnBrk="1" hangingPunct="1">
              <a:spcBef>
                <a:spcPct val="50000"/>
              </a:spcBef>
            </a:pPr>
            <a:r>
              <a:rPr lang="en-US" sz="1400"/>
              <a:t>Hansen et al., 2011</a:t>
            </a:r>
          </a:p>
        </p:txBody>
      </p:sp>
    </p:spTree>
    <p:extLst>
      <p:ext uri="{BB962C8B-B14F-4D97-AF65-F5344CB8AC3E}">
        <p14:creationId xmlns:p14="http://schemas.microsoft.com/office/powerpoint/2010/main" val="33993466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0" y="458788"/>
            <a:ext cx="6121400" cy="5459412"/>
          </a:xfrm>
        </p:spPr>
        <p:txBody>
          <a:bodyPr/>
          <a:lstStyle/>
          <a:p>
            <a:r>
              <a:rPr lang="en-US" sz="3200" dirty="0">
                <a:latin typeface="Arial" charset="0"/>
              </a:rPr>
              <a:t>Three things to </a:t>
            </a:r>
            <a:r>
              <a:rPr lang="en-US" sz="3200" dirty="0" smtClean="0">
                <a:latin typeface="Arial" charset="0"/>
              </a:rPr>
              <a:t>consider</a:t>
            </a:r>
            <a:endParaRPr lang="en-US" sz="3200" dirty="0">
              <a:latin typeface="Arial" charset="0"/>
            </a:endParaRPr>
          </a:p>
          <a:p>
            <a:pPr lvl="1"/>
            <a:endParaRPr lang="en-US" sz="2800" dirty="0">
              <a:latin typeface="Arial" charset="0"/>
              <a:ea typeface="ＭＳ Ｐゴシック" charset="0"/>
            </a:endParaRPr>
          </a:p>
          <a:p>
            <a:pPr lvl="1"/>
            <a:r>
              <a:rPr lang="en-US" sz="2800" dirty="0">
                <a:latin typeface="Arial" charset="0"/>
                <a:ea typeface="ＭＳ Ｐゴシック" charset="0"/>
              </a:rPr>
              <a:t>Seasonal </a:t>
            </a:r>
            <a:r>
              <a:rPr lang="en-US" sz="2800" dirty="0" smtClean="0">
                <a:latin typeface="Arial" charset="0"/>
                <a:ea typeface="ＭＳ Ｐゴシック" charset="0"/>
              </a:rPr>
              <a:t>frost</a:t>
            </a:r>
            <a:endParaRPr lang="en-US" sz="2800" dirty="0">
              <a:latin typeface="Arial" charset="0"/>
              <a:ea typeface="ＭＳ Ｐゴシック" charset="0"/>
            </a:endParaRPr>
          </a:p>
          <a:p>
            <a:pPr lvl="1"/>
            <a:endParaRPr lang="en-US" sz="2800" dirty="0">
              <a:latin typeface="Arial" charset="0"/>
              <a:ea typeface="ＭＳ Ｐゴシック" charset="0"/>
            </a:endParaRPr>
          </a:p>
          <a:p>
            <a:pPr lvl="1"/>
            <a:r>
              <a:rPr lang="en-US" sz="2800" dirty="0">
                <a:latin typeface="Arial" charset="0"/>
                <a:ea typeface="ＭＳ Ｐゴシック" charset="0"/>
              </a:rPr>
              <a:t>Residual Ice Caps</a:t>
            </a:r>
          </a:p>
          <a:p>
            <a:pPr lvl="1"/>
            <a:endParaRPr lang="en-US" sz="2800" dirty="0">
              <a:latin typeface="Arial" charset="0"/>
              <a:ea typeface="ＭＳ Ｐゴシック" charset="0"/>
            </a:endParaRPr>
          </a:p>
          <a:p>
            <a:pPr lvl="1"/>
            <a:r>
              <a:rPr lang="en-US" sz="2800" dirty="0">
                <a:latin typeface="Arial" charset="0"/>
                <a:ea typeface="ＭＳ Ｐゴシック" charset="0"/>
              </a:rPr>
              <a:t>Polar layered </a:t>
            </a:r>
            <a:r>
              <a:rPr lang="en-US" sz="2800" dirty="0" smtClean="0">
                <a:latin typeface="Arial" charset="0"/>
                <a:ea typeface="ＭＳ Ｐゴシック" charset="0"/>
              </a:rPr>
              <a:t>deposits and mid-latitude ground ice</a:t>
            </a:r>
            <a:endParaRPr lang="en-US" sz="2800" dirty="0">
              <a:latin typeface="Arial" charset="0"/>
              <a:ea typeface="ＭＳ Ｐゴシック" charset="0"/>
            </a:endParaRPr>
          </a:p>
        </p:txBody>
      </p:sp>
      <p:pic>
        <p:nvPicPr>
          <p:cNvPr id="53251" name="Picture 4" descr="PSP_001378_2640_COLOR_dark_lenses_brow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588" y="317500"/>
            <a:ext cx="2665412"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5"/>
          <p:cNvSpPr>
            <a:spLocks noChangeArrowheads="1"/>
          </p:cNvSpPr>
          <p:nvPr/>
        </p:nvSpPr>
        <p:spPr bwMode="auto">
          <a:xfrm>
            <a:off x="5599113" y="6634163"/>
            <a:ext cx="3544887"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PSP_001378_2640</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1938" y="0"/>
            <a:ext cx="216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0" y="490538"/>
            <a:ext cx="4983163"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6"/>
          <p:cNvSpPr>
            <a:spLocks noChangeArrowheads="1"/>
          </p:cNvSpPr>
          <p:nvPr/>
        </p:nvSpPr>
        <p:spPr bwMode="auto">
          <a:xfrm>
            <a:off x="6611938" y="3048000"/>
            <a:ext cx="492125" cy="668338"/>
          </a:xfrm>
          <a:prstGeom prst="rect">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lgn="ctr" eaLnBrk="0" hangingPunct="0">
              <a:lnSpc>
                <a:spcPct val="89000"/>
              </a:lnSpc>
            </a:pPr>
            <a:endParaRPr lang="en-US"/>
          </a:p>
        </p:txBody>
      </p:sp>
    </p:spTree>
    <p:extLst>
      <p:ext uri="{BB962C8B-B14F-4D97-AF65-F5344CB8AC3E}">
        <p14:creationId xmlns:p14="http://schemas.microsoft.com/office/powerpoint/2010/main" val="14802141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8134" y="357649"/>
            <a:ext cx="6951133" cy="988551"/>
          </a:xfrm>
        </p:spPr>
        <p:txBody>
          <a:bodyPr>
            <a:normAutofit/>
          </a:bodyPr>
          <a:lstStyle/>
          <a:p>
            <a:pPr>
              <a:buNone/>
            </a:pPr>
            <a:r>
              <a:rPr lang="en-US" dirty="0" smtClean="0"/>
              <a:t>Classic </a:t>
            </a:r>
            <a:r>
              <a:rPr lang="en-US" dirty="0" err="1" smtClean="0"/>
              <a:t>barchan</a:t>
            </a:r>
            <a:r>
              <a:rPr lang="en-US" dirty="0" smtClean="0"/>
              <a:t> spring sequence</a:t>
            </a:r>
          </a:p>
          <a:p>
            <a:pPr>
              <a:buNone/>
            </a:pPr>
            <a:r>
              <a:rPr lang="en-US" sz="2000" dirty="0" smtClean="0"/>
              <a:t>Lat / Lon:  75.8N / 94E</a:t>
            </a:r>
            <a:endParaRPr lang="en-US" sz="2000" dirty="0"/>
          </a:p>
        </p:txBody>
      </p:sp>
      <p:pic>
        <p:nvPicPr>
          <p:cNvPr id="5" name="Picture 4" descr="12362_Fig_6_color.tif"/>
          <p:cNvPicPr>
            <a:picLocks noChangeAspect="1"/>
          </p:cNvPicPr>
          <p:nvPr/>
        </p:nvPicPr>
        <p:blipFill>
          <a:blip r:embed="rId2"/>
          <a:stretch>
            <a:fillRect/>
          </a:stretch>
        </p:blipFill>
        <p:spPr>
          <a:xfrm>
            <a:off x="0" y="1111183"/>
            <a:ext cx="9144000" cy="5181600"/>
          </a:xfrm>
          <a:prstGeom prst="rect">
            <a:avLst/>
          </a:prstGeom>
        </p:spPr>
      </p:pic>
    </p:spTree>
    <p:extLst>
      <p:ext uri="{BB962C8B-B14F-4D97-AF65-F5344CB8AC3E}">
        <p14:creationId xmlns:p14="http://schemas.microsoft.com/office/powerpoint/2010/main" val="247135777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3034722"/>
            <a:ext cx="8430381" cy="830243"/>
          </a:xfrm>
        </p:spPr>
        <p:txBody>
          <a:bodyPr>
            <a:normAutofit/>
          </a:bodyPr>
          <a:lstStyle/>
          <a:p>
            <a:r>
              <a:rPr lang="en-US" sz="2800" dirty="0" smtClean="0"/>
              <a:t>Cracks on crest become source of </a:t>
            </a:r>
            <a:r>
              <a:rPr lang="en-US" sz="2800" dirty="0" err="1" smtClean="0"/>
              <a:t>sandfalls</a:t>
            </a:r>
            <a:endParaRPr lang="en-US" sz="2800" dirty="0"/>
          </a:p>
        </p:txBody>
      </p:sp>
      <p:pic>
        <p:nvPicPr>
          <p:cNvPr id="5" name="Picture 4" descr="12362_fig_13.tif"/>
          <p:cNvPicPr>
            <a:picLocks noChangeAspect="1"/>
          </p:cNvPicPr>
          <p:nvPr/>
        </p:nvPicPr>
        <p:blipFill>
          <a:blip r:embed="rId2"/>
          <a:stretch>
            <a:fillRect/>
          </a:stretch>
        </p:blipFill>
        <p:spPr>
          <a:xfrm>
            <a:off x="-1" y="755247"/>
            <a:ext cx="9144000" cy="2279475"/>
          </a:xfrm>
          <a:prstGeom prst="rect">
            <a:avLst/>
          </a:prstGeom>
        </p:spPr>
      </p:pic>
      <p:sp>
        <p:nvSpPr>
          <p:cNvPr id="6" name="TextBox 5"/>
          <p:cNvSpPr txBox="1"/>
          <p:nvPr/>
        </p:nvSpPr>
        <p:spPr>
          <a:xfrm>
            <a:off x="5784223" y="6396335"/>
            <a:ext cx="3359777" cy="461665"/>
          </a:xfrm>
          <a:prstGeom prst="rect">
            <a:avLst/>
          </a:prstGeom>
          <a:noFill/>
        </p:spPr>
        <p:txBody>
          <a:bodyPr wrap="none" rtlCol="0">
            <a:spAutoFit/>
          </a:bodyPr>
          <a:lstStyle/>
          <a:p>
            <a:r>
              <a:rPr lang="en-US" sz="2400" b="1" dirty="0" smtClean="0"/>
              <a:t>“</a:t>
            </a:r>
            <a:r>
              <a:rPr lang="en-US" sz="2400" b="1" dirty="0" err="1" smtClean="0"/>
              <a:t>Buzzel</a:t>
            </a:r>
            <a:r>
              <a:rPr lang="en-US" sz="2400" b="1" dirty="0" smtClean="0"/>
              <a:t>” </a:t>
            </a:r>
            <a:r>
              <a:rPr lang="en-US" dirty="0" err="1" smtClean="0"/>
              <a:t>Lat</a:t>
            </a:r>
            <a:r>
              <a:rPr lang="en-US" dirty="0" smtClean="0"/>
              <a:t> / Lon:  84N / 233E </a:t>
            </a:r>
            <a:endParaRPr lang="en-US" dirty="0"/>
          </a:p>
        </p:txBody>
      </p:sp>
      <p:sp>
        <p:nvSpPr>
          <p:cNvPr id="7" name="Content Placeholder 2"/>
          <p:cNvSpPr txBox="1">
            <a:spLocks/>
          </p:cNvSpPr>
          <p:nvPr/>
        </p:nvSpPr>
        <p:spPr>
          <a:xfrm>
            <a:off x="1" y="6027757"/>
            <a:ext cx="5584893" cy="83024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Landscape restoration</a:t>
            </a:r>
            <a:endParaRPr lang="en-US" dirty="0"/>
          </a:p>
        </p:txBody>
      </p:sp>
      <p:pic>
        <p:nvPicPr>
          <p:cNvPr id="8" name="Picture 7" descr="12362_fig_16_color.tif"/>
          <p:cNvPicPr>
            <a:picLocks noChangeAspect="1"/>
          </p:cNvPicPr>
          <p:nvPr/>
        </p:nvPicPr>
        <p:blipFill>
          <a:blip r:embed="rId3"/>
          <a:stretch>
            <a:fillRect/>
          </a:stretch>
        </p:blipFill>
        <p:spPr>
          <a:xfrm>
            <a:off x="3" y="3598490"/>
            <a:ext cx="9144000" cy="2501584"/>
          </a:xfrm>
          <a:prstGeom prst="rect">
            <a:avLst/>
          </a:prstGeom>
        </p:spPr>
      </p:pic>
    </p:spTree>
    <p:extLst>
      <p:ext uri="{BB962C8B-B14F-4D97-AF65-F5344CB8AC3E}">
        <p14:creationId xmlns:p14="http://schemas.microsoft.com/office/powerpoint/2010/main" val="11944103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5325" y="0"/>
            <a:ext cx="7991475" cy="312738"/>
          </a:xfrm>
        </p:spPr>
        <p:txBody>
          <a:bodyPr>
            <a:normAutofit fontScale="90000"/>
          </a:bodyPr>
          <a:lstStyle/>
          <a:p>
            <a:pPr>
              <a:defRPr/>
            </a:pPr>
            <a:endParaRPr lang="en-US">
              <a:ea typeface="+mj-ea"/>
              <a:cs typeface="+mj-cs"/>
            </a:endParaRPr>
          </a:p>
        </p:txBody>
      </p:sp>
      <p:sp>
        <p:nvSpPr>
          <p:cNvPr id="76803" name="Content Placeholder 4"/>
          <p:cNvSpPr>
            <a:spLocks noGrp="1"/>
          </p:cNvSpPr>
          <p:nvPr>
            <p:ph idx="1"/>
          </p:nvPr>
        </p:nvSpPr>
        <p:spPr>
          <a:xfrm>
            <a:off x="0" y="373063"/>
            <a:ext cx="9144000" cy="452437"/>
          </a:xfrm>
        </p:spPr>
        <p:txBody>
          <a:bodyPr/>
          <a:lstStyle/>
          <a:p>
            <a:r>
              <a:rPr lang="en-US">
                <a:latin typeface="Arial" charset="0"/>
              </a:rPr>
              <a:t>Avalanching frost carves gullies in dunes every winter</a:t>
            </a:r>
          </a:p>
          <a:p>
            <a:r>
              <a:rPr lang="en-US">
                <a:latin typeface="Arial" charset="0"/>
              </a:rPr>
              <a:t>Dune migration erases gullies</a:t>
            </a:r>
          </a:p>
        </p:txBody>
      </p:sp>
      <p:pic>
        <p:nvPicPr>
          <p:cNvPr id="76804" name="Picture 5" descr="Picture 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725" y="1168400"/>
            <a:ext cx="811847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7123113" y="725488"/>
            <a:ext cx="2020887" cy="315912"/>
          </a:xfrm>
          <a:prstGeom prst="rect">
            <a:avLst/>
          </a:prstGeom>
          <a:solidFill>
            <a:srgbClr val="E9FC32"/>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Diniega et al., 2010</a:t>
            </a:r>
          </a:p>
        </p:txBody>
      </p:sp>
    </p:spTree>
    <p:extLst>
      <p:ext uri="{BB962C8B-B14F-4D97-AF65-F5344CB8AC3E}">
        <p14:creationId xmlns:p14="http://schemas.microsoft.com/office/powerpoint/2010/main" val="41129153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compare_009295_18011_256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0500" y="330200"/>
            <a:ext cx="38735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98900"/>
            <a:ext cx="91440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descr="compare_009295_18011_2565_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34963"/>
            <a:ext cx="4724400"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7631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381000"/>
            <a:ext cx="6985000" cy="647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95325" y="0"/>
            <a:ext cx="7991475" cy="312738"/>
          </a:xfrm>
        </p:spPr>
        <p:txBody>
          <a:bodyPr>
            <a:normAutofit fontScale="90000"/>
          </a:bodyPr>
          <a:lstStyle/>
          <a:p>
            <a:pPr>
              <a:defRPr/>
            </a:pPr>
            <a:endParaRPr lang="en-US" dirty="0">
              <a:ea typeface="+mj-ea"/>
              <a:cs typeface="+mj-cs"/>
            </a:endParaRPr>
          </a:p>
        </p:txBody>
      </p:sp>
      <p:sp>
        <p:nvSpPr>
          <p:cNvPr id="75781" name="Text Box 5"/>
          <p:cNvSpPr txBox="1">
            <a:spLocks noChangeArrowheads="1"/>
          </p:cNvSpPr>
          <p:nvPr/>
        </p:nvSpPr>
        <p:spPr bwMode="auto">
          <a:xfrm>
            <a:off x="4343400" y="6542088"/>
            <a:ext cx="2032000" cy="315912"/>
          </a:xfrm>
          <a:prstGeom prst="rect">
            <a:avLst/>
          </a:prstGeom>
          <a:solidFill>
            <a:srgbClr val="E9FC32"/>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Dundas et al., 2010</a:t>
            </a:r>
          </a:p>
        </p:txBody>
      </p:sp>
    </p:spTree>
    <p:extLst>
      <p:ext uri="{BB962C8B-B14F-4D97-AF65-F5344CB8AC3E}">
        <p14:creationId xmlns:p14="http://schemas.microsoft.com/office/powerpoint/2010/main" val="17788294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2"/>
          <p:cNvSpPr txBox="1">
            <a:spLocks noChangeArrowheads="1"/>
          </p:cNvSpPr>
          <p:nvPr/>
        </p:nvSpPr>
        <p:spPr bwMode="auto">
          <a:xfrm>
            <a:off x="6562725" y="6232825"/>
            <a:ext cx="2581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err="1">
                <a:solidFill>
                  <a:srgbClr val="000000"/>
                </a:solidFill>
              </a:rPr>
              <a:t>Gasa</a:t>
            </a:r>
            <a:r>
              <a:rPr lang="en-US" sz="1800" b="1" dirty="0">
                <a:solidFill>
                  <a:srgbClr val="000000"/>
                </a:solidFill>
              </a:rPr>
              <a:t> crater: new deposit between L</a:t>
            </a:r>
            <a:r>
              <a:rPr lang="en-US" sz="1800" b="1" baseline="-25000" dirty="0">
                <a:solidFill>
                  <a:srgbClr val="000000"/>
                </a:solidFill>
              </a:rPr>
              <a:t>S</a:t>
            </a:r>
            <a:r>
              <a:rPr lang="en-US" sz="1800" b="1" dirty="0">
                <a:solidFill>
                  <a:srgbClr val="000000"/>
                </a:solidFill>
              </a:rPr>
              <a:t> 128-141. </a:t>
            </a:r>
          </a:p>
        </p:txBody>
      </p:sp>
      <p:sp>
        <p:nvSpPr>
          <p:cNvPr id="2" name="Title 1"/>
          <p:cNvSpPr>
            <a:spLocks noGrp="1"/>
          </p:cNvSpPr>
          <p:nvPr>
            <p:ph type="title"/>
          </p:nvPr>
        </p:nvSpPr>
        <p:spPr>
          <a:xfrm>
            <a:off x="0" y="22075"/>
            <a:ext cx="3445933" cy="1143000"/>
          </a:xfrm>
        </p:spPr>
        <p:txBody>
          <a:bodyPr>
            <a:normAutofit/>
          </a:bodyPr>
          <a:lstStyle/>
          <a:p>
            <a:r>
              <a:rPr lang="en-US" b="1" dirty="0" smtClean="0">
                <a:solidFill>
                  <a:schemeClr val="bg1"/>
                </a:solidFill>
              </a:rPr>
              <a:t>Frost and Gully Activity</a:t>
            </a:r>
            <a:endParaRPr lang="en-US" b="1" dirty="0">
              <a:solidFill>
                <a:schemeClr val="bg1"/>
              </a:solidFill>
            </a:endParaRPr>
          </a:p>
        </p:txBody>
      </p:sp>
      <p:sp>
        <p:nvSpPr>
          <p:cNvPr id="4" name="Content Placeholder 3"/>
          <p:cNvSpPr>
            <a:spLocks noGrp="1"/>
          </p:cNvSpPr>
          <p:nvPr>
            <p:ph sz="half" idx="2"/>
          </p:nvPr>
        </p:nvSpPr>
        <p:spPr>
          <a:xfrm>
            <a:off x="5020733" y="29291"/>
            <a:ext cx="4123267" cy="2138176"/>
          </a:xfrm>
          <a:solidFill>
            <a:schemeClr val="bg1">
              <a:alpha val="50000"/>
            </a:schemeClr>
          </a:solidFill>
        </p:spPr>
        <p:txBody>
          <a:bodyPr>
            <a:normAutofit fontScale="77500" lnSpcReduction="20000"/>
          </a:bodyPr>
          <a:lstStyle/>
          <a:p>
            <a:r>
              <a:rPr lang="en-US" sz="1800" b="1" dirty="0" smtClean="0"/>
              <a:t>Mass movements in gullies occur when CO</a:t>
            </a:r>
            <a:r>
              <a:rPr lang="en-US" sz="1800" b="1" baseline="-25000" dirty="0" smtClean="0"/>
              <a:t>2</a:t>
            </a:r>
            <a:r>
              <a:rPr lang="en-US" sz="1800" b="1" dirty="0" smtClean="0"/>
              <a:t> frost is present, or during defrosting. </a:t>
            </a:r>
          </a:p>
          <a:p>
            <a:r>
              <a:rPr lang="en-US" sz="1800" b="1" dirty="0" smtClean="0"/>
              <a:t>Defrosting spots and flows often concentrate in gullies. </a:t>
            </a:r>
          </a:p>
          <a:p>
            <a:r>
              <a:rPr lang="en-US" sz="1800" b="1" dirty="0" smtClean="0"/>
              <a:t>Frost activity is largely repeatable from year to year, but major mass movements are stochastic. </a:t>
            </a:r>
          </a:p>
          <a:p>
            <a:r>
              <a:rPr lang="en-US" sz="1800" b="1" dirty="0" smtClean="0"/>
              <a:t>Current activity may be a major component of gully formation</a:t>
            </a:r>
            <a:endParaRPr lang="en-US" sz="1800" b="1" dirty="0"/>
          </a:p>
        </p:txBody>
      </p:sp>
      <p:pic>
        <p:nvPicPr>
          <p:cNvPr id="3" name="Picture 2" descr="polar_pit_29_3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90900"/>
            <a:ext cx="4622800" cy="3467100"/>
          </a:xfrm>
          <a:prstGeom prst="rect">
            <a:avLst/>
          </a:prstGeom>
        </p:spPr>
      </p:pic>
    </p:spTree>
    <p:extLst>
      <p:ext uri="{BB962C8B-B14F-4D97-AF65-F5344CB8AC3E}">
        <p14:creationId xmlns:p14="http://schemas.microsoft.com/office/powerpoint/2010/main" val="27262907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mc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8400" y="431802"/>
            <a:ext cx="7035799" cy="5701004"/>
          </a:xfrm>
          <a:prstGeom prst="rect">
            <a:avLst/>
          </a:prstGeom>
        </p:spPr>
      </p:pic>
    </p:spTree>
    <p:extLst>
      <p:ext uri="{BB962C8B-B14F-4D97-AF65-F5344CB8AC3E}">
        <p14:creationId xmlns:p14="http://schemas.microsoft.com/office/powerpoint/2010/main" val="40845085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0" y="643466"/>
            <a:ext cx="9144000" cy="520700"/>
          </a:xfrm>
        </p:spPr>
        <p:txBody>
          <a:bodyPr/>
          <a:lstStyle/>
          <a:p>
            <a:r>
              <a:rPr lang="en-US" dirty="0" smtClean="0">
                <a:latin typeface="Arial" charset="0"/>
                <a:ea typeface="ＭＳ Ｐゴシック" charset="0"/>
                <a:cs typeface="ＭＳ Ｐゴシック" charset="0"/>
              </a:rPr>
              <a:t>North polar residual ice cap is made of dust-free large-grained water ice</a:t>
            </a:r>
            <a:endParaRPr lang="en-US" dirty="0">
              <a:latin typeface="Arial" charset="0"/>
              <a:ea typeface="ＭＳ Ｐゴシック" charset="0"/>
              <a:cs typeface="ＭＳ Ｐゴシック" charset="0"/>
            </a:endParaRPr>
          </a:p>
          <a:p>
            <a:pPr lvl="1"/>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pic>
        <p:nvPicPr>
          <p:cNvPr id="41987" name="Picture 4" descr="PIA001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1766"/>
            <a:ext cx="3141133" cy="314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100" y="1176867"/>
            <a:ext cx="38989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sp>
        <p:nvSpPr>
          <p:cNvPr id="41989" name="TextBox 6"/>
          <p:cNvSpPr txBox="1">
            <a:spLocks noChangeArrowheads="1"/>
          </p:cNvSpPr>
          <p:nvPr/>
        </p:nvSpPr>
        <p:spPr bwMode="auto">
          <a:xfrm>
            <a:off x="6673322" y="1819276"/>
            <a:ext cx="2369080" cy="315984"/>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dirty="0" err="1"/>
              <a:t>Langevin</a:t>
            </a:r>
            <a:r>
              <a:rPr lang="en-US" dirty="0"/>
              <a:t> et al., 2005</a:t>
            </a:r>
          </a:p>
        </p:txBody>
      </p:sp>
      <p:pic>
        <p:nvPicPr>
          <p:cNvPr id="41990" name="Content Placeholder 4" descr="psp_009742_2670_100p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500" y="4213225"/>
            <a:ext cx="435610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363" y="4241800"/>
            <a:ext cx="3082925" cy="2595563"/>
          </a:xfrm>
          <a:prstGeom prst="rect">
            <a:avLst/>
          </a:prstGeom>
          <a:noFill/>
          <a:ln w="47625">
            <a:solidFill>
              <a:schemeClr val="bg1"/>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pic>
      <p:cxnSp>
        <p:nvCxnSpPr>
          <p:cNvPr id="41992" name="Straight Arrow Connector 8"/>
          <p:cNvCxnSpPr>
            <a:cxnSpLocks noChangeShapeType="1"/>
          </p:cNvCxnSpPr>
          <p:nvPr/>
        </p:nvCxnSpPr>
        <p:spPr bwMode="auto">
          <a:xfrm>
            <a:off x="1905000" y="3098800"/>
            <a:ext cx="355600" cy="1155700"/>
          </a:xfrm>
          <a:prstGeom prst="straightConnector1">
            <a:avLst/>
          </a:prstGeom>
          <a:noFill/>
          <a:ln w="50800">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9" name="Text Box 9"/>
          <p:cNvSpPr txBox="1">
            <a:spLocks noChangeArrowheads="1"/>
          </p:cNvSpPr>
          <p:nvPr/>
        </p:nvSpPr>
        <p:spPr bwMode="auto">
          <a:xfrm>
            <a:off x="0" y="347133"/>
            <a:ext cx="4681537" cy="315984"/>
          </a:xfrm>
          <a:prstGeom prst="rect">
            <a:avLst/>
          </a:prstGeom>
          <a:solidFill>
            <a:srgbClr val="DCE9FF"/>
          </a:solidFill>
          <a:ln w="12700">
            <a:solidFill>
              <a:schemeClr val="tx1"/>
            </a:solidFill>
            <a:miter lim="800000"/>
            <a:headEnd type="none" w="sm" len="sm"/>
            <a:tailEnd type="none" w="sm" len="sm"/>
          </a:ln>
        </p:spPr>
        <p:txBody>
          <a:bodyPr wrap="square">
            <a:spAutoFit/>
          </a:bodyPr>
          <a:lstStyle>
            <a:lvl1pPr eaLnBrk="0" hangingPunct="0">
              <a:defRPr sz="1600" b="1">
                <a:solidFill>
                  <a:schemeClr val="tx1"/>
                </a:solidFill>
                <a:latin typeface="Arial" charset="0"/>
                <a:ea typeface="ＭＳ Ｐゴシック" charset="0"/>
                <a:cs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eaLnBrk="0" fontAlgn="base" hangingPunct="0">
              <a:spcBef>
                <a:spcPct val="0"/>
              </a:spcBef>
              <a:spcAft>
                <a:spcPct val="0"/>
              </a:spcAft>
              <a:defRPr sz="1600" b="1">
                <a:solidFill>
                  <a:schemeClr val="tx1"/>
                </a:solidFill>
                <a:latin typeface="Arial" charset="0"/>
                <a:ea typeface="ＭＳ Ｐゴシック" charset="0"/>
              </a:defRPr>
            </a:lvl6pPr>
            <a:lvl7pPr marL="2971800" indent="-228600" eaLnBrk="0" fontAlgn="base" hangingPunct="0">
              <a:spcBef>
                <a:spcPct val="0"/>
              </a:spcBef>
              <a:spcAft>
                <a:spcPct val="0"/>
              </a:spcAft>
              <a:defRPr sz="1600" b="1">
                <a:solidFill>
                  <a:schemeClr val="tx1"/>
                </a:solidFill>
                <a:latin typeface="Arial" charset="0"/>
                <a:ea typeface="ＭＳ Ｐゴシック" charset="0"/>
              </a:defRPr>
            </a:lvl7pPr>
            <a:lvl8pPr marL="3429000" indent="-228600" eaLnBrk="0" fontAlgn="base" hangingPunct="0">
              <a:spcBef>
                <a:spcPct val="0"/>
              </a:spcBef>
              <a:spcAft>
                <a:spcPct val="0"/>
              </a:spcAft>
              <a:defRPr sz="1600" b="1">
                <a:solidFill>
                  <a:schemeClr val="tx1"/>
                </a:solidFill>
                <a:latin typeface="Arial" charset="0"/>
                <a:ea typeface="ＭＳ Ｐゴシック" charset="0"/>
              </a:defRPr>
            </a:lvl8pPr>
            <a:lvl9pPr marL="3886200" indent="-228600" eaLnBrk="0" fontAlgn="base" hangingPunct="0">
              <a:spcBef>
                <a:spcPct val="0"/>
              </a:spcBef>
              <a:spcAft>
                <a:spcPct val="0"/>
              </a:spcAft>
              <a:defRPr sz="1600" b="1">
                <a:solidFill>
                  <a:schemeClr val="tx1"/>
                </a:solidFill>
                <a:latin typeface="Arial" charset="0"/>
                <a:ea typeface="ＭＳ Ｐゴシック" charset="0"/>
              </a:defRPr>
            </a:lvl9pPr>
          </a:lstStyle>
          <a:p>
            <a:pPr eaLnBrk="1" hangingPunct="1">
              <a:spcBef>
                <a:spcPct val="50000"/>
              </a:spcBef>
            </a:pPr>
            <a:r>
              <a:rPr lang="en-US" dirty="0" smtClean="0">
                <a:solidFill>
                  <a:srgbClr val="000000"/>
                </a:solidFill>
              </a:rPr>
              <a:t>Residual ice caps</a:t>
            </a:r>
            <a:endParaRPr lang="en-US" dirty="0">
              <a:solidFill>
                <a:srgbClr val="000000"/>
              </a:solidFill>
            </a:endParaRPr>
          </a:p>
        </p:txBody>
      </p:sp>
    </p:spTree>
    <p:extLst>
      <p:ext uri="{BB962C8B-B14F-4D97-AF65-F5344CB8AC3E}">
        <p14:creationId xmlns:p14="http://schemas.microsoft.com/office/powerpoint/2010/main" val="37551805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p:cNvSpPr>
            <a:spLocks noGrp="1" noChangeArrowheads="1"/>
          </p:cNvSpPr>
          <p:nvPr>
            <p:ph type="body" idx="1"/>
          </p:nvPr>
        </p:nvSpPr>
        <p:spPr>
          <a:xfrm>
            <a:off x="4038600" y="812800"/>
            <a:ext cx="4538663" cy="1549400"/>
          </a:xfrm>
        </p:spPr>
        <p:txBody>
          <a:bodyPr/>
          <a:lstStyle/>
          <a:p>
            <a:r>
              <a:rPr lang="en-US" sz="1400">
                <a:latin typeface="Arial" charset="0"/>
                <a:ea typeface="ＭＳ Ｐゴシック" charset="0"/>
                <a:cs typeface="ＭＳ Ｐゴシック" charset="0"/>
              </a:rPr>
              <a:t>The residual ice-caps partially cover the layered deposits.</a:t>
            </a:r>
          </a:p>
          <a:p>
            <a:pPr lvl="1"/>
            <a:r>
              <a:rPr lang="en-US" sz="1200">
                <a:latin typeface="Arial" charset="0"/>
                <a:ea typeface="ＭＳ Ｐゴシック" charset="0"/>
              </a:rPr>
              <a:t>Very thin</a:t>
            </a:r>
          </a:p>
          <a:p>
            <a:pPr lvl="1"/>
            <a:r>
              <a:rPr lang="en-US" sz="1200">
                <a:latin typeface="Arial" charset="0"/>
                <a:ea typeface="ＭＳ Ｐゴシック" charset="0"/>
              </a:rPr>
              <a:t>Southern residual ice is CO</a:t>
            </a:r>
            <a:r>
              <a:rPr lang="en-US" sz="1200" baseline="-25000">
                <a:latin typeface="Arial" charset="0"/>
                <a:ea typeface="ＭＳ Ｐゴシック" charset="0"/>
              </a:rPr>
              <a:t>2</a:t>
            </a:r>
            <a:endParaRPr lang="en-US" sz="1200">
              <a:latin typeface="Arial" charset="0"/>
              <a:ea typeface="ＭＳ Ｐゴシック" charset="0"/>
            </a:endParaRPr>
          </a:p>
          <a:p>
            <a:r>
              <a:rPr lang="en-US" sz="1400">
                <a:latin typeface="Arial" charset="0"/>
                <a:ea typeface="ＭＳ Ｐゴシック" charset="0"/>
                <a:cs typeface="ＭＳ Ｐゴシック" charset="0"/>
              </a:rPr>
              <a:t>Interacting with current climate</a:t>
            </a:r>
          </a:p>
          <a:p>
            <a:pPr lvl="1"/>
            <a:r>
              <a:rPr lang="en-US" sz="1200">
                <a:latin typeface="Arial" charset="0"/>
                <a:ea typeface="ＭＳ Ｐゴシック" charset="0"/>
              </a:rPr>
              <a:t>Exchanging volatiles on annual timescales</a:t>
            </a:r>
          </a:p>
          <a:p>
            <a:pPr lvl="1"/>
            <a:r>
              <a:rPr lang="en-US" sz="1200">
                <a:latin typeface="Arial" charset="0"/>
                <a:ea typeface="ＭＳ Ｐゴシック" charset="0"/>
              </a:rPr>
              <a:t>Climate record of decades to centuries</a:t>
            </a:r>
          </a:p>
        </p:txBody>
      </p:sp>
      <p:sp>
        <p:nvSpPr>
          <p:cNvPr id="29698" name="Text Box 9"/>
          <p:cNvSpPr txBox="1">
            <a:spLocks noChangeArrowheads="1"/>
          </p:cNvSpPr>
          <p:nvPr/>
        </p:nvSpPr>
        <p:spPr bwMode="auto">
          <a:xfrm>
            <a:off x="4462463" y="431800"/>
            <a:ext cx="3448050" cy="338138"/>
          </a:xfrm>
          <a:prstGeom prst="rect">
            <a:avLst/>
          </a:prstGeom>
          <a:solidFill>
            <a:srgbClr val="DCE9FF"/>
          </a:solidFill>
          <a:ln w="12700">
            <a:solidFill>
              <a:schemeClr val="tx1"/>
            </a:solidFill>
            <a:miter lim="800000"/>
            <a:headEnd type="none" w="sm" len="sm"/>
            <a:tailEnd type="none" w="sm" len="sm"/>
          </a:ln>
        </p:spPr>
        <p:txBody>
          <a:bodyPr>
            <a:spAutoFit/>
          </a:bodyPr>
          <a:lstStyle>
            <a:lvl1pPr eaLnBrk="0" hangingPunct="0">
              <a:defRPr sz="1600" b="1">
                <a:solidFill>
                  <a:schemeClr val="tx1"/>
                </a:solidFill>
                <a:latin typeface="Arial" charset="0"/>
                <a:ea typeface="ＭＳ Ｐゴシック" charset="0"/>
                <a:cs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eaLnBrk="0" fontAlgn="base" hangingPunct="0">
              <a:spcBef>
                <a:spcPct val="0"/>
              </a:spcBef>
              <a:spcAft>
                <a:spcPct val="0"/>
              </a:spcAft>
              <a:defRPr sz="1600" b="1">
                <a:solidFill>
                  <a:schemeClr val="tx1"/>
                </a:solidFill>
                <a:latin typeface="Arial" charset="0"/>
                <a:ea typeface="ＭＳ Ｐゴシック" charset="0"/>
              </a:defRPr>
            </a:lvl6pPr>
            <a:lvl7pPr marL="2971800" indent="-228600" eaLnBrk="0" fontAlgn="base" hangingPunct="0">
              <a:spcBef>
                <a:spcPct val="0"/>
              </a:spcBef>
              <a:spcAft>
                <a:spcPct val="0"/>
              </a:spcAft>
              <a:defRPr sz="1600" b="1">
                <a:solidFill>
                  <a:schemeClr val="tx1"/>
                </a:solidFill>
                <a:latin typeface="Arial" charset="0"/>
                <a:ea typeface="ＭＳ Ｐゴシック" charset="0"/>
              </a:defRPr>
            </a:lvl7pPr>
            <a:lvl8pPr marL="3429000" indent="-228600" eaLnBrk="0" fontAlgn="base" hangingPunct="0">
              <a:spcBef>
                <a:spcPct val="0"/>
              </a:spcBef>
              <a:spcAft>
                <a:spcPct val="0"/>
              </a:spcAft>
              <a:defRPr sz="1600" b="1">
                <a:solidFill>
                  <a:schemeClr val="tx1"/>
                </a:solidFill>
                <a:latin typeface="Arial" charset="0"/>
                <a:ea typeface="ＭＳ Ｐゴシック" charset="0"/>
              </a:defRPr>
            </a:lvl8pPr>
            <a:lvl9pPr marL="3886200" indent="-228600" eaLnBrk="0" fontAlgn="base" hangingPunct="0">
              <a:spcBef>
                <a:spcPct val="0"/>
              </a:spcBef>
              <a:spcAft>
                <a:spcPct val="0"/>
              </a:spcAft>
              <a:defRPr sz="16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Martian Residual CO</a:t>
            </a:r>
            <a:r>
              <a:rPr lang="en-US" baseline="-25000">
                <a:solidFill>
                  <a:srgbClr val="000000"/>
                </a:solidFill>
              </a:rPr>
              <a:t>2</a:t>
            </a:r>
            <a:r>
              <a:rPr lang="en-US">
                <a:solidFill>
                  <a:srgbClr val="000000"/>
                </a:solidFill>
              </a:rPr>
              <a:t> cap</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038" y="2506663"/>
            <a:ext cx="4348162"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pic>
        <p:nvPicPr>
          <p:cNvPr id="2970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3838" y="2913063"/>
            <a:ext cx="3679825"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 y="482600"/>
            <a:ext cx="3695700"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1"/>
          <p:cNvSpPr>
            <a:spLocks noChangeArrowheads="1"/>
          </p:cNvSpPr>
          <p:nvPr/>
        </p:nvSpPr>
        <p:spPr bwMode="auto">
          <a:xfrm>
            <a:off x="2057400" y="4749800"/>
            <a:ext cx="1897063" cy="1854200"/>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ctr" eaLnBrk="0" hangingPunct="0">
              <a:lnSpc>
                <a:spcPct val="89000"/>
              </a:lnSpc>
            </a:pPr>
            <a:endParaRPr lang="en-US"/>
          </a:p>
        </p:txBody>
      </p:sp>
    </p:spTree>
    <p:extLst>
      <p:ext uri="{BB962C8B-B14F-4D97-AF65-F5344CB8AC3E}">
        <p14:creationId xmlns:p14="http://schemas.microsoft.com/office/powerpoint/2010/main" val="6178357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2"/>
          <p:cNvSpPr>
            <a:spLocks noChangeArrowheads="1"/>
          </p:cNvSpPr>
          <p:nvPr/>
        </p:nvSpPr>
        <p:spPr bwMode="auto">
          <a:xfrm>
            <a:off x="0" y="323850"/>
            <a:ext cx="4895850" cy="1485900"/>
          </a:xfrm>
          <a:prstGeom prst="rect">
            <a:avLst/>
          </a:prstGeom>
          <a:solidFill>
            <a:srgbClr val="FFFF00">
              <a:alpha val="50195"/>
            </a:srgbClr>
          </a:solidFill>
          <a:ln w="12700">
            <a:solidFill>
              <a:schemeClr val="tx1"/>
            </a:solidFill>
            <a:miter lim="800000"/>
            <a:headEnd type="none" w="sm" len="sm"/>
            <a:tailEnd type="none" w="sm" len="sm"/>
          </a:ln>
        </p:spPr>
        <p:txBody>
          <a:bodyPr wrap="none" anchor="ctr"/>
          <a:lstStyle/>
          <a:p>
            <a:endParaRPr lang="en-US"/>
          </a:p>
        </p:txBody>
      </p:sp>
      <p:sp>
        <p:nvSpPr>
          <p:cNvPr id="55299" name="Rectangle 3"/>
          <p:cNvSpPr>
            <a:spLocks noGrp="1" noChangeArrowheads="1"/>
          </p:cNvSpPr>
          <p:nvPr>
            <p:ph type="body" idx="1"/>
          </p:nvPr>
        </p:nvSpPr>
        <p:spPr>
          <a:xfrm>
            <a:off x="0" y="342900"/>
            <a:ext cx="5495925" cy="6515100"/>
          </a:xfrm>
        </p:spPr>
        <p:txBody>
          <a:bodyPr/>
          <a:lstStyle/>
          <a:p>
            <a:pPr marL="342900" indent="-342900" defTabSz="914400">
              <a:lnSpc>
                <a:spcPct val="70000"/>
              </a:lnSpc>
            </a:pPr>
            <a:r>
              <a:rPr lang="en-US" sz="2400" dirty="0">
                <a:latin typeface="Arial" charset="0"/>
              </a:rPr>
              <a:t>Seasonal frost on Mars</a:t>
            </a:r>
          </a:p>
          <a:p>
            <a:pPr marL="742950" lvl="1" indent="-285750" defTabSz="914400">
              <a:lnSpc>
                <a:spcPct val="80000"/>
              </a:lnSpc>
            </a:pPr>
            <a:r>
              <a:rPr lang="en-US" sz="2000" dirty="0">
                <a:latin typeface="Arial" charset="0"/>
                <a:ea typeface="ＭＳ Ｐゴシック" charset="0"/>
              </a:rPr>
              <a:t>Major feature of martian seasons</a:t>
            </a:r>
          </a:p>
          <a:p>
            <a:pPr marL="742950" lvl="1" indent="-285750" defTabSz="914400">
              <a:lnSpc>
                <a:spcPct val="80000"/>
              </a:lnSpc>
            </a:pPr>
            <a:r>
              <a:rPr lang="en-US" sz="2000" dirty="0">
                <a:latin typeface="Arial" charset="0"/>
                <a:ea typeface="ＭＳ Ｐゴシック" charset="0"/>
              </a:rPr>
              <a:t>Exotic CO</a:t>
            </a:r>
            <a:r>
              <a:rPr lang="en-US" sz="2000" baseline="-25000" dirty="0">
                <a:latin typeface="Arial" charset="0"/>
                <a:ea typeface="ＭＳ Ｐゴシック" charset="0"/>
              </a:rPr>
              <a:t>2 </a:t>
            </a:r>
            <a:r>
              <a:rPr lang="en-US" sz="2000" dirty="0">
                <a:latin typeface="Arial" charset="0"/>
                <a:ea typeface="ＭＳ Ｐゴシック" charset="0"/>
              </a:rPr>
              <a:t>ice processes</a:t>
            </a:r>
          </a:p>
          <a:p>
            <a:pPr marL="742950" lvl="1" indent="-285750" defTabSz="914400">
              <a:lnSpc>
                <a:spcPct val="80000"/>
              </a:lnSpc>
            </a:pPr>
            <a:r>
              <a:rPr lang="en-US" sz="2000" dirty="0">
                <a:latin typeface="Arial" charset="0"/>
                <a:ea typeface="ＭＳ Ｐゴシック" charset="0"/>
              </a:rPr>
              <a:t>Seasonal timescale of 686 days</a:t>
            </a:r>
          </a:p>
          <a:p>
            <a:pPr marL="342900" indent="-342900" defTabSz="914400">
              <a:lnSpc>
                <a:spcPct val="70000"/>
              </a:lnSpc>
            </a:pPr>
            <a:endParaRPr lang="en-US" sz="2400" dirty="0">
              <a:latin typeface="Arial"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Residual ice caps</a:t>
            </a:r>
          </a:p>
          <a:p>
            <a:pPr marL="742950" lvl="1" indent="-285750" defTabSz="914400">
              <a:lnSpc>
                <a:spcPct val="70000"/>
              </a:lnSpc>
            </a:pPr>
            <a:r>
              <a:rPr lang="en-US" sz="2000" dirty="0">
                <a:latin typeface="Arial" charset="0"/>
                <a:ea typeface="ＭＳ Ｐゴシック" charset="0"/>
              </a:rPr>
              <a:t>Interacting with current climate</a:t>
            </a:r>
          </a:p>
          <a:p>
            <a:pPr marL="742950" lvl="1" indent="-285750" defTabSz="914400">
              <a:lnSpc>
                <a:spcPct val="70000"/>
              </a:lnSpc>
            </a:pPr>
            <a:r>
              <a:rPr lang="en-US" sz="2000" dirty="0">
                <a:latin typeface="Arial" charset="0"/>
                <a:ea typeface="ＭＳ Ｐゴシック" charset="0"/>
              </a:rPr>
              <a:t>Affected by global dust storms</a:t>
            </a:r>
          </a:p>
          <a:p>
            <a:pPr marL="742950" lvl="1" indent="-285750" defTabSz="914400">
              <a:lnSpc>
                <a:spcPct val="70000"/>
              </a:lnSpc>
            </a:pPr>
            <a:r>
              <a:rPr lang="en-US" sz="2000" dirty="0">
                <a:latin typeface="Arial" charset="0"/>
                <a:ea typeface="ＭＳ Ｐゴシック" charset="0"/>
              </a:rPr>
              <a:t>10</a:t>
            </a:r>
            <a:r>
              <a:rPr lang="en-US" sz="2000" baseline="30000" dirty="0">
                <a:latin typeface="Arial" charset="0"/>
                <a:ea typeface="ＭＳ Ｐゴシック" charset="0"/>
              </a:rPr>
              <a:t>0</a:t>
            </a:r>
            <a:r>
              <a:rPr lang="en-US" sz="2000" dirty="0">
                <a:latin typeface="Arial" charset="0"/>
                <a:ea typeface="ＭＳ Ｐゴシック" charset="0"/>
              </a:rPr>
              <a:t> to 10</a:t>
            </a:r>
            <a:r>
              <a:rPr lang="en-US" sz="2000" baseline="30000" dirty="0">
                <a:latin typeface="Arial" charset="0"/>
                <a:ea typeface="ＭＳ Ｐゴシック" charset="0"/>
              </a:rPr>
              <a:t>2</a:t>
            </a:r>
            <a:r>
              <a:rPr lang="en-US" sz="2000" dirty="0">
                <a:latin typeface="Arial" charset="0"/>
                <a:ea typeface="ＭＳ Ｐゴシック" charset="0"/>
              </a:rPr>
              <a:t> </a:t>
            </a:r>
            <a:r>
              <a:rPr lang="en-US" sz="2000" dirty="0" smtClean="0">
                <a:latin typeface="Arial" charset="0"/>
                <a:ea typeface="ＭＳ Ｐゴシック" charset="0"/>
              </a:rPr>
              <a:t>years (South)</a:t>
            </a:r>
          </a:p>
          <a:p>
            <a:pPr marL="742950" lvl="1" indent="-285750" defTabSz="914400">
              <a:lnSpc>
                <a:spcPct val="70000"/>
              </a:lnSpc>
            </a:pPr>
            <a:r>
              <a:rPr lang="en-US" sz="2000" dirty="0" smtClean="0">
                <a:latin typeface="Arial" charset="0"/>
                <a:ea typeface="ＭＳ Ｐゴシック" charset="0"/>
              </a:rPr>
              <a:t>10</a:t>
            </a:r>
            <a:r>
              <a:rPr lang="en-US" sz="2000" baseline="30000" dirty="0" smtClean="0">
                <a:latin typeface="Arial" charset="0"/>
                <a:ea typeface="ＭＳ Ｐゴシック" charset="0"/>
              </a:rPr>
              <a:t>3</a:t>
            </a:r>
            <a:r>
              <a:rPr lang="en-US" sz="2000" dirty="0" smtClean="0">
                <a:latin typeface="Arial" charset="0"/>
                <a:ea typeface="ＭＳ Ｐゴシック" charset="0"/>
              </a:rPr>
              <a:t> </a:t>
            </a:r>
            <a:r>
              <a:rPr lang="en-US" sz="2000" dirty="0">
                <a:latin typeface="Arial" charset="0"/>
                <a:ea typeface="ＭＳ Ｐゴシック" charset="0"/>
              </a:rPr>
              <a:t>to </a:t>
            </a:r>
            <a:r>
              <a:rPr lang="en-US" sz="2000" dirty="0" smtClean="0">
                <a:latin typeface="Arial" charset="0"/>
                <a:ea typeface="ＭＳ Ｐゴシック" charset="0"/>
              </a:rPr>
              <a:t>10</a:t>
            </a:r>
            <a:r>
              <a:rPr lang="en-US" sz="2000" baseline="30000" dirty="0" smtClean="0">
                <a:latin typeface="Arial" charset="0"/>
                <a:ea typeface="ＭＳ Ｐゴシック" charset="0"/>
              </a:rPr>
              <a:t>4</a:t>
            </a:r>
            <a:r>
              <a:rPr lang="en-US" sz="2000" dirty="0" smtClean="0">
                <a:latin typeface="Arial" charset="0"/>
                <a:ea typeface="ＭＳ Ｐゴシック" charset="0"/>
              </a:rPr>
              <a:t> years (North)</a:t>
            </a:r>
            <a:endParaRPr lang="en-US" sz="2000" dirty="0">
              <a:latin typeface="Arial" charset="0"/>
              <a:ea typeface="ＭＳ Ｐゴシック"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Polar layered deposits</a:t>
            </a:r>
          </a:p>
          <a:p>
            <a:pPr marL="742950" lvl="1" indent="-285750" defTabSz="914400">
              <a:lnSpc>
                <a:spcPct val="80000"/>
              </a:lnSpc>
            </a:pPr>
            <a:r>
              <a:rPr lang="en-US" sz="2000" dirty="0">
                <a:latin typeface="Arial" charset="0"/>
                <a:ea typeface="ＭＳ Ｐゴシック" charset="0"/>
              </a:rPr>
              <a:t>Record of changing climate</a:t>
            </a:r>
          </a:p>
          <a:p>
            <a:pPr marL="742950" lvl="1" indent="-285750" defTabSz="914400">
              <a:lnSpc>
                <a:spcPct val="80000"/>
              </a:lnSpc>
            </a:pPr>
            <a:r>
              <a:rPr lang="en-US" sz="2000" dirty="0">
                <a:latin typeface="Arial" charset="0"/>
                <a:ea typeface="ＭＳ Ｐゴシック" charset="0"/>
              </a:rPr>
              <a:t>Linked to orbital variations</a:t>
            </a:r>
          </a:p>
          <a:p>
            <a:pPr marL="742950" lvl="1" indent="-285750" defTabSz="914400">
              <a:lnSpc>
                <a:spcPct val="80000"/>
              </a:lnSpc>
            </a:pPr>
            <a:r>
              <a:rPr lang="en-US" sz="2000" dirty="0" smtClean="0">
                <a:latin typeface="Arial" charset="0"/>
                <a:ea typeface="ＭＳ Ｐゴシック" charset="0"/>
              </a:rPr>
              <a:t>10</a:t>
            </a:r>
            <a:r>
              <a:rPr lang="en-US" sz="2000" baseline="30000" dirty="0" smtClean="0">
                <a:latin typeface="Arial" charset="0"/>
                <a:ea typeface="ＭＳ Ｐゴシック" charset="0"/>
              </a:rPr>
              <a:t>5</a:t>
            </a:r>
            <a:r>
              <a:rPr lang="en-US" sz="2000" dirty="0" smtClean="0">
                <a:latin typeface="Arial" charset="0"/>
                <a:ea typeface="ＭＳ Ｐゴシック" charset="0"/>
              </a:rPr>
              <a:t> </a:t>
            </a:r>
            <a:r>
              <a:rPr lang="en-US" sz="2000" dirty="0">
                <a:latin typeface="Arial" charset="0"/>
                <a:ea typeface="ＭＳ Ｐゴシック" charset="0"/>
              </a:rPr>
              <a:t>to 10</a:t>
            </a:r>
            <a:r>
              <a:rPr lang="en-US" sz="2000" baseline="30000" dirty="0">
                <a:latin typeface="Arial" charset="0"/>
                <a:ea typeface="ＭＳ Ｐゴシック" charset="0"/>
              </a:rPr>
              <a:t>7</a:t>
            </a:r>
            <a:r>
              <a:rPr lang="en-US" sz="2000" dirty="0">
                <a:latin typeface="Arial" charset="0"/>
                <a:ea typeface="ＭＳ Ｐゴシック" charset="0"/>
              </a:rPr>
              <a:t> years</a:t>
            </a: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Older Polar deposits</a:t>
            </a:r>
          </a:p>
        </p:txBody>
      </p:sp>
      <p:pic>
        <p:nvPicPr>
          <p:cNvPr id="5530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935163"/>
            <a:ext cx="4533900"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
        <p:nvSpPr>
          <p:cNvPr id="55301" name="Rectangle 21"/>
          <p:cNvSpPr>
            <a:spLocks noChangeArrowheads="1"/>
          </p:cNvSpPr>
          <p:nvPr/>
        </p:nvSpPr>
        <p:spPr bwMode="auto">
          <a:xfrm>
            <a:off x="5321300" y="6361113"/>
            <a:ext cx="3544888"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MOC wide angle, msss.com</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6"/>
          <p:cNvSpPr>
            <a:spLocks noChangeArrowheads="1"/>
          </p:cNvSpPr>
          <p:nvPr/>
        </p:nvSpPr>
        <p:spPr bwMode="auto">
          <a:xfrm>
            <a:off x="5743575" y="3708400"/>
            <a:ext cx="34004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331" tIns="39166" rIns="78331" bIns="39166"/>
          <a:lstStyle/>
          <a:p>
            <a:pPr marL="342900" indent="-342900">
              <a:spcBef>
                <a:spcPct val="40000"/>
              </a:spcBef>
              <a:buClr>
                <a:srgbClr val="FF0000"/>
              </a:buClr>
              <a:buSzPct val="60000"/>
              <a:buFont typeface="Monotype Sorts" charset="0"/>
              <a:buChar char="l"/>
            </a:pPr>
            <a:r>
              <a:rPr lang="en-US" sz="1400"/>
              <a:t>Swiss-cheese pits expand by meters per year. </a:t>
            </a:r>
          </a:p>
        </p:txBody>
      </p:sp>
      <p:grpSp>
        <p:nvGrpSpPr>
          <p:cNvPr id="31746" name="Group 8"/>
          <p:cNvGrpSpPr>
            <a:grpSpLocks/>
          </p:cNvGrpSpPr>
          <p:nvPr/>
        </p:nvGrpSpPr>
        <p:grpSpPr bwMode="auto">
          <a:xfrm>
            <a:off x="5711825" y="912813"/>
            <a:ext cx="3432175" cy="2820987"/>
            <a:chOff x="1997" y="1311"/>
            <a:chExt cx="1897" cy="1491"/>
          </a:xfrm>
        </p:grpSpPr>
        <p:sp>
          <p:nvSpPr>
            <p:cNvPr id="31749" name="Text Box 9"/>
            <p:cNvSpPr txBox="1">
              <a:spLocks noChangeArrowheads="1"/>
            </p:cNvSpPr>
            <p:nvPr/>
          </p:nvSpPr>
          <p:spPr bwMode="auto">
            <a:xfrm>
              <a:off x="2244" y="2599"/>
              <a:ext cx="1630" cy="203"/>
            </a:xfrm>
            <a:prstGeom prst="rect">
              <a:avLst/>
            </a:prstGeom>
            <a:solidFill>
              <a:srgbClr val="FAFD77"/>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a:spAutoFit/>
            </a:bodyPr>
            <a:lstStyle>
              <a:lvl1pPr eaLnBrk="0" hangingPunct="0">
                <a:defRPr sz="1600" b="1">
                  <a:solidFill>
                    <a:schemeClr val="tx1"/>
                  </a:solidFill>
                  <a:latin typeface="Arial" charset="0"/>
                  <a:ea typeface="ＭＳ Ｐゴシック" charset="0"/>
                  <a:cs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eaLnBrk="0" fontAlgn="base" hangingPunct="0">
                <a:spcBef>
                  <a:spcPct val="0"/>
                </a:spcBef>
                <a:spcAft>
                  <a:spcPct val="0"/>
                </a:spcAft>
                <a:defRPr sz="1600" b="1">
                  <a:solidFill>
                    <a:schemeClr val="tx1"/>
                  </a:solidFill>
                  <a:latin typeface="Arial" charset="0"/>
                  <a:ea typeface="ＭＳ Ｐゴシック" charset="0"/>
                </a:defRPr>
              </a:lvl6pPr>
              <a:lvl7pPr marL="2971800" indent="-228600" eaLnBrk="0" fontAlgn="base" hangingPunct="0">
                <a:spcBef>
                  <a:spcPct val="0"/>
                </a:spcBef>
                <a:spcAft>
                  <a:spcPct val="0"/>
                </a:spcAft>
                <a:defRPr sz="1600" b="1">
                  <a:solidFill>
                    <a:schemeClr val="tx1"/>
                  </a:solidFill>
                  <a:latin typeface="Arial" charset="0"/>
                  <a:ea typeface="ＭＳ Ｐゴシック" charset="0"/>
                </a:defRPr>
              </a:lvl7pPr>
              <a:lvl8pPr marL="3429000" indent="-228600" eaLnBrk="0" fontAlgn="base" hangingPunct="0">
                <a:spcBef>
                  <a:spcPct val="0"/>
                </a:spcBef>
                <a:spcAft>
                  <a:spcPct val="0"/>
                </a:spcAft>
                <a:defRPr sz="1600" b="1">
                  <a:solidFill>
                    <a:schemeClr val="tx1"/>
                  </a:solidFill>
                  <a:latin typeface="Arial" charset="0"/>
                  <a:ea typeface="ＭＳ Ｐゴシック" charset="0"/>
                </a:defRPr>
              </a:lvl8pPr>
              <a:lvl9pPr marL="3886200" indent="-228600" eaLnBrk="0" fontAlgn="base" hangingPunct="0">
                <a:spcBef>
                  <a:spcPct val="0"/>
                </a:spcBef>
                <a:spcAft>
                  <a:spcPct val="0"/>
                </a:spcAft>
                <a:defRPr sz="1600" b="1">
                  <a:solidFill>
                    <a:schemeClr val="tx1"/>
                  </a:solidFill>
                  <a:latin typeface="Arial" charset="0"/>
                  <a:ea typeface="ＭＳ Ｐゴシック" charset="0"/>
                </a:defRPr>
              </a:lvl9pPr>
            </a:lstStyle>
            <a:p>
              <a:pPr eaLnBrk="1" hangingPunct="1">
                <a:spcBef>
                  <a:spcPct val="50000"/>
                </a:spcBef>
              </a:pPr>
              <a:r>
                <a:rPr lang="en-US" b="0"/>
                <a:t>Thomas et al., 2005</a:t>
              </a:r>
              <a:endParaRPr lang="en-US"/>
            </a:p>
          </p:txBody>
        </p:sp>
        <p:pic>
          <p:nvPicPr>
            <p:cNvPr id="3175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 y="1311"/>
              <a:ext cx="1897" cy="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47" name="Picture 9" descr="03738_12941_2080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 y="963613"/>
            <a:ext cx="56896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4248150"/>
            <a:ext cx="260826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spTree>
    <p:extLst>
      <p:ext uri="{BB962C8B-B14F-4D97-AF65-F5344CB8AC3E}">
        <p14:creationId xmlns:p14="http://schemas.microsoft.com/office/powerpoint/2010/main" val="359504411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smoothed_ym80_cm2_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19613"/>
            <a:ext cx="7620000"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4"/>
          <p:cNvSpPr>
            <a:spLocks noGrp="1" noChangeArrowheads="1"/>
          </p:cNvSpPr>
          <p:nvPr>
            <p:ph type="body" sz="half" idx="1"/>
          </p:nvPr>
        </p:nvSpPr>
        <p:spPr>
          <a:xfrm>
            <a:off x="0" y="779463"/>
            <a:ext cx="4310063" cy="1993900"/>
          </a:xfrm>
        </p:spPr>
        <p:txBody>
          <a:bodyPr/>
          <a:lstStyle/>
          <a:p>
            <a:r>
              <a:rPr lang="en-US" sz="1400">
                <a:latin typeface="Arial" charset="0"/>
                <a:ea typeface="ＭＳ Ｐゴシック" charset="0"/>
                <a:cs typeface="ＭＳ Ｐゴシック" charset="0"/>
              </a:rPr>
              <a:t>Surface roughness increases with time – pits form</a:t>
            </a:r>
          </a:p>
          <a:p>
            <a:r>
              <a:rPr lang="en-US" sz="1400">
                <a:latin typeface="Arial" charset="0"/>
                <a:ea typeface="ＭＳ Ｐゴシック" charset="0"/>
                <a:cs typeface="ＭＳ Ｐゴシック" charset="0"/>
              </a:rPr>
              <a:t>Remnants of old cap determine where new pits will form.</a:t>
            </a:r>
          </a:p>
          <a:p>
            <a:r>
              <a:rPr lang="en-US" sz="1400">
                <a:latin typeface="Arial" charset="0"/>
                <a:ea typeface="ＭＳ Ｐゴシック" charset="0"/>
                <a:cs typeface="ＭＳ Ｐゴシック" charset="0"/>
              </a:rPr>
              <a:t>Different generations of ice cap overlap</a:t>
            </a:r>
          </a:p>
          <a:p>
            <a:r>
              <a:rPr lang="en-US" sz="1400">
                <a:latin typeface="Arial" charset="0"/>
                <a:ea typeface="ＭＳ Ｐゴシック" charset="0"/>
                <a:cs typeface="ＭＳ Ｐゴシック" charset="0"/>
              </a:rPr>
              <a:t>Minimum thickness is always zero</a:t>
            </a:r>
          </a:p>
          <a:p>
            <a:pPr lvl="1"/>
            <a:r>
              <a:rPr lang="en-US" sz="1200">
                <a:latin typeface="Arial" charset="0"/>
                <a:ea typeface="ＭＳ Ｐゴシック" charset="0"/>
              </a:rPr>
              <a:t>Swiss-cheese depressions are always present</a:t>
            </a:r>
          </a:p>
        </p:txBody>
      </p:sp>
      <p:pic>
        <p:nvPicPr>
          <p:cNvPr id="33795" name="Picture 5" descr="smoothed_ym80_c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175" y="1962150"/>
            <a:ext cx="70643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smoothed_600y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7125" y="465138"/>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7"/>
          <p:cNvSpPr txBox="1">
            <a:spLocks noChangeArrowheads="1"/>
          </p:cNvSpPr>
          <p:nvPr/>
        </p:nvSpPr>
        <p:spPr bwMode="auto">
          <a:xfrm>
            <a:off x="0" y="381000"/>
            <a:ext cx="4810125" cy="322263"/>
          </a:xfrm>
          <a:prstGeom prst="rect">
            <a:avLst/>
          </a:prstGeom>
          <a:solidFill>
            <a:srgbClr val="DCE9FF"/>
          </a:solidFill>
          <a:ln w="12700">
            <a:solidFill>
              <a:schemeClr val="tx1"/>
            </a:solidFill>
            <a:miter lim="800000"/>
            <a:headEnd type="none" w="sm" len="sm"/>
            <a:tailEnd type="none" w="sm" len="sm"/>
          </a:ln>
        </p:spPr>
        <p:txBody>
          <a:bodyPr>
            <a:spAutoFit/>
          </a:bodyPr>
          <a:lstStyle>
            <a:lvl1pPr eaLnBrk="0" hangingPunct="0">
              <a:defRPr sz="1600" b="1">
                <a:solidFill>
                  <a:schemeClr val="tx1"/>
                </a:solidFill>
                <a:latin typeface="Arial" charset="0"/>
                <a:ea typeface="ＭＳ Ｐゴシック" charset="0"/>
                <a:cs typeface="ＭＳ Ｐゴシック" charset="0"/>
              </a:defRPr>
            </a:lvl1pPr>
            <a:lvl2pPr marL="742950" indent="-285750" eaLnBrk="0" hangingPunct="0">
              <a:defRPr sz="1600" b="1">
                <a:solidFill>
                  <a:schemeClr val="tx1"/>
                </a:solidFill>
                <a:latin typeface="Arial" charset="0"/>
                <a:ea typeface="ＭＳ Ｐゴシック" charset="0"/>
              </a:defRPr>
            </a:lvl2pPr>
            <a:lvl3pPr marL="1143000" indent="-228600" eaLnBrk="0" hangingPunct="0">
              <a:defRPr sz="1600" b="1">
                <a:solidFill>
                  <a:schemeClr val="tx1"/>
                </a:solidFill>
                <a:latin typeface="Arial" charset="0"/>
                <a:ea typeface="ＭＳ Ｐゴシック" charset="0"/>
              </a:defRPr>
            </a:lvl3pPr>
            <a:lvl4pPr marL="1600200" indent="-228600" eaLnBrk="0" hangingPunct="0">
              <a:defRPr sz="1600" b="1">
                <a:solidFill>
                  <a:schemeClr val="tx1"/>
                </a:solidFill>
                <a:latin typeface="Arial" charset="0"/>
                <a:ea typeface="ＭＳ Ｐゴシック" charset="0"/>
              </a:defRPr>
            </a:lvl4pPr>
            <a:lvl5pPr marL="2057400" indent="-228600" eaLnBrk="0" hangingPunct="0">
              <a:defRPr sz="1600" b="1">
                <a:solidFill>
                  <a:schemeClr val="tx1"/>
                </a:solidFill>
                <a:latin typeface="Arial" charset="0"/>
                <a:ea typeface="ＭＳ Ｐゴシック" charset="0"/>
              </a:defRPr>
            </a:lvl5pPr>
            <a:lvl6pPr marL="2514600" indent="-228600" eaLnBrk="0" fontAlgn="base" hangingPunct="0">
              <a:spcBef>
                <a:spcPct val="0"/>
              </a:spcBef>
              <a:spcAft>
                <a:spcPct val="0"/>
              </a:spcAft>
              <a:defRPr sz="1600" b="1">
                <a:solidFill>
                  <a:schemeClr val="tx1"/>
                </a:solidFill>
                <a:latin typeface="Arial" charset="0"/>
                <a:ea typeface="ＭＳ Ｐゴシック" charset="0"/>
              </a:defRPr>
            </a:lvl6pPr>
            <a:lvl7pPr marL="2971800" indent="-228600" eaLnBrk="0" fontAlgn="base" hangingPunct="0">
              <a:spcBef>
                <a:spcPct val="0"/>
              </a:spcBef>
              <a:spcAft>
                <a:spcPct val="0"/>
              </a:spcAft>
              <a:defRPr sz="1600" b="1">
                <a:solidFill>
                  <a:schemeClr val="tx1"/>
                </a:solidFill>
                <a:latin typeface="Arial" charset="0"/>
                <a:ea typeface="ＭＳ Ｐゴシック" charset="0"/>
              </a:defRPr>
            </a:lvl7pPr>
            <a:lvl8pPr marL="3429000" indent="-228600" eaLnBrk="0" fontAlgn="base" hangingPunct="0">
              <a:spcBef>
                <a:spcPct val="0"/>
              </a:spcBef>
              <a:spcAft>
                <a:spcPct val="0"/>
              </a:spcAft>
              <a:defRPr sz="1600" b="1">
                <a:solidFill>
                  <a:schemeClr val="tx1"/>
                </a:solidFill>
                <a:latin typeface="Arial" charset="0"/>
                <a:ea typeface="ＭＳ Ｐゴシック" charset="0"/>
              </a:defRPr>
            </a:lvl8pPr>
            <a:lvl9pPr marL="3886200" indent="-228600" eaLnBrk="0" fontAlgn="base" hangingPunct="0">
              <a:spcBef>
                <a:spcPct val="0"/>
              </a:spcBef>
              <a:spcAft>
                <a:spcPct val="0"/>
              </a:spcAft>
              <a:defRPr sz="1600" b="1">
                <a:solidFill>
                  <a:schemeClr val="tx1"/>
                </a:solidFill>
                <a:latin typeface="Arial" charset="0"/>
                <a:ea typeface="ＭＳ Ｐゴシック" charset="0"/>
              </a:defRPr>
            </a:lvl9pPr>
          </a:lstStyle>
          <a:p>
            <a:pPr eaLnBrk="1" hangingPunct="1">
              <a:spcBef>
                <a:spcPct val="50000"/>
              </a:spcBef>
            </a:pPr>
            <a:r>
              <a:rPr lang="en-US">
                <a:solidFill>
                  <a:srgbClr val="000000"/>
                </a:solidFill>
              </a:rPr>
              <a:t>Reincarnation of the Residual Cap</a:t>
            </a:r>
          </a:p>
        </p:txBody>
      </p:sp>
      <p:pic>
        <p:nvPicPr>
          <p:cNvPr id="3379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598738"/>
            <a:ext cx="3014663"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505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2286000"/>
            <a:ext cx="2878138" cy="881063"/>
          </a:xfrm>
          <a:prstGeom prst="rect">
            <a:avLst/>
          </a:prstGeom>
          <a:solidFill>
            <a:schemeClr val="accent3">
              <a:lumMod val="65000"/>
            </a:schemeClr>
          </a:solidFill>
          <a:ln w="12700" cap="flat" cmpd="sng" algn="ctr">
            <a:solidFill>
              <a:schemeClr val="tx1"/>
            </a:solidFill>
            <a:prstDash val="solid"/>
            <a:round/>
            <a:headEnd type="arrow" w="lg" len="lg"/>
            <a:tailEnd type="arrow" w="lg" len="lg"/>
          </a:ln>
          <a:effectLst/>
        </p:spPr>
        <p:txBody>
          <a:bodyPr/>
          <a:lstStyle/>
          <a:p>
            <a:r>
              <a:rPr lang="en-US"/>
              <a:t>Buried CO</a:t>
            </a:r>
            <a:r>
              <a:rPr lang="en-US" baseline="-25000"/>
              <a:t>2</a:t>
            </a:r>
            <a:r>
              <a:rPr lang="en-US"/>
              <a:t> ice</a:t>
            </a:r>
          </a:p>
          <a:p>
            <a:r>
              <a:rPr lang="en-US"/>
              <a:t>Up to 100s meters thick</a:t>
            </a:r>
          </a:p>
        </p:txBody>
      </p:sp>
      <p:sp>
        <p:nvSpPr>
          <p:cNvPr id="16388" name="Content Placeholder 2"/>
          <p:cNvSpPr>
            <a:spLocks noGrp="1"/>
          </p:cNvSpPr>
          <p:nvPr>
            <p:ph idx="1"/>
          </p:nvPr>
        </p:nvSpPr>
        <p:spPr>
          <a:xfrm>
            <a:off x="0" y="619125"/>
            <a:ext cx="5176826" cy="1039813"/>
          </a:xfrm>
        </p:spPr>
        <p:txBody>
          <a:bodyPr/>
          <a:lstStyle/>
          <a:p>
            <a:r>
              <a:rPr lang="en-US" sz="1600" dirty="0">
                <a:latin typeface="Arial" charset="0"/>
                <a:ea typeface="ＭＳ Ｐゴシック" charset="0"/>
                <a:cs typeface="ＭＳ Ｐゴシック" charset="0"/>
              </a:rPr>
              <a:t>More CO</a:t>
            </a:r>
            <a:r>
              <a:rPr lang="en-US" sz="1600" baseline="-25000" dirty="0">
                <a:latin typeface="Arial" charset="0"/>
                <a:ea typeface="ＭＳ Ｐゴシック" charset="0"/>
                <a:cs typeface="ＭＳ Ｐゴシック" charset="0"/>
              </a:rPr>
              <a:t>2</a:t>
            </a:r>
            <a:r>
              <a:rPr lang="en-US" sz="1600" dirty="0">
                <a:latin typeface="Arial" charset="0"/>
                <a:ea typeface="ＭＳ Ｐゴシック" charset="0"/>
                <a:cs typeface="ＭＳ Ｐゴシック" charset="0"/>
              </a:rPr>
              <a:t> ice buried below some H</a:t>
            </a:r>
            <a:r>
              <a:rPr lang="en-US" sz="1600" baseline="-25000" dirty="0">
                <a:latin typeface="Arial" charset="0"/>
                <a:ea typeface="ＭＳ Ｐゴシック" charset="0"/>
                <a:cs typeface="ＭＳ Ｐゴシック" charset="0"/>
              </a:rPr>
              <a:t>2</a:t>
            </a:r>
            <a:r>
              <a:rPr lang="en-US" sz="1600" dirty="0">
                <a:latin typeface="Arial" charset="0"/>
                <a:ea typeface="ＭＳ Ｐゴシック" charset="0"/>
                <a:cs typeface="ＭＳ Ｐゴシック" charset="0"/>
              </a:rPr>
              <a:t>O ice</a:t>
            </a:r>
          </a:p>
          <a:p>
            <a:pPr lvl="1"/>
            <a:r>
              <a:rPr lang="en-US" sz="1200" dirty="0">
                <a:latin typeface="Arial" charset="0"/>
                <a:ea typeface="ＭＳ Ｐゴシック" charset="0"/>
              </a:rPr>
              <a:t>Accessible to the atmosphere in high obliquity </a:t>
            </a:r>
            <a:r>
              <a:rPr lang="en-US" sz="1200" dirty="0" smtClean="0">
                <a:latin typeface="Arial" charset="0"/>
                <a:ea typeface="ＭＳ Ｐゴシック" charset="0"/>
              </a:rPr>
              <a:t>periods</a:t>
            </a:r>
          </a:p>
          <a:p>
            <a:pPr lvl="1"/>
            <a:r>
              <a:rPr lang="en-US" sz="1200" dirty="0" smtClean="0">
                <a:latin typeface="Arial" charset="0"/>
                <a:ea typeface="ＭＳ Ｐゴシック" charset="0"/>
              </a:rPr>
              <a:t>Could double atmospheric pressure</a:t>
            </a:r>
          </a:p>
          <a:p>
            <a:r>
              <a:rPr lang="en-US" sz="1600" dirty="0" smtClean="0">
                <a:latin typeface="Arial" charset="0"/>
                <a:ea typeface="ＭＳ Ｐゴシック" charset="0"/>
              </a:rPr>
              <a:t>Current residual cap stabilizes this larger deposit</a:t>
            </a:r>
            <a:endParaRPr lang="en-US" sz="1600" dirty="0">
              <a:latin typeface="Arial" charset="0"/>
              <a:ea typeface="ＭＳ Ｐゴシック" charset="0"/>
            </a:endParaRPr>
          </a:p>
        </p:txBody>
      </p:sp>
      <p:pic>
        <p:nvPicPr>
          <p:cNvPr id="1638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2713" y="434975"/>
            <a:ext cx="3951287"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8962" y="3733801"/>
            <a:ext cx="57450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0" y="2082800"/>
            <a:ext cx="2878138" cy="203200"/>
          </a:xfrm>
          <a:prstGeom prst="rect">
            <a:avLst/>
          </a:prstGeom>
          <a:solidFill>
            <a:schemeClr val="accent1">
              <a:lumMod val="60000"/>
              <a:lumOff val="40000"/>
            </a:schemeClr>
          </a:solidFill>
          <a:ln w="12700" cap="flat" cmpd="sng" algn="ctr">
            <a:solidFill>
              <a:schemeClr val="tx1"/>
            </a:solidFill>
            <a:prstDash val="solid"/>
            <a:round/>
            <a:headEnd type="arrow" w="lg" len="lg"/>
            <a:tailEnd type="arrow" w="lg" len="lg"/>
          </a:ln>
          <a:effectLst/>
        </p:spPr>
        <p:txBody>
          <a:bodyPr/>
          <a:lstStyle/>
          <a:p>
            <a:r>
              <a:rPr lang="en-US" sz="1100"/>
              <a:t>H</a:t>
            </a:r>
            <a:r>
              <a:rPr lang="en-US" sz="1100" baseline="-25000"/>
              <a:t>2</a:t>
            </a:r>
            <a:r>
              <a:rPr lang="en-US" sz="1100"/>
              <a:t>O ice, a few meters thick</a:t>
            </a:r>
          </a:p>
        </p:txBody>
      </p:sp>
      <p:sp>
        <p:nvSpPr>
          <p:cNvPr id="10" name="Rectangle 9"/>
          <p:cNvSpPr/>
          <p:nvPr/>
        </p:nvSpPr>
        <p:spPr bwMode="auto">
          <a:xfrm>
            <a:off x="0" y="3157538"/>
            <a:ext cx="2878138" cy="3700462"/>
          </a:xfrm>
          <a:prstGeom prst="rect">
            <a:avLst/>
          </a:prstGeom>
          <a:solidFill>
            <a:schemeClr val="accent1">
              <a:lumMod val="60000"/>
              <a:lumOff val="40000"/>
            </a:schemeClr>
          </a:solidFill>
          <a:ln w="12700" cap="flat" cmpd="sng" algn="ctr">
            <a:solidFill>
              <a:schemeClr val="tx1"/>
            </a:solidFill>
            <a:prstDash val="solid"/>
            <a:round/>
            <a:headEnd type="arrow" w="lg" len="lg"/>
            <a:tailEnd type="arrow" w="lg" len="lg"/>
          </a:ln>
          <a:effectLst/>
        </p:spPr>
        <p:txBody>
          <a:bodyPr/>
          <a:lstStyle/>
          <a:p>
            <a:r>
              <a:rPr lang="en-US"/>
              <a:t>Polar Layered Deposits</a:t>
            </a:r>
          </a:p>
          <a:p>
            <a:r>
              <a:rPr lang="en-US"/>
              <a:t>H</a:t>
            </a:r>
            <a:r>
              <a:rPr lang="en-US" baseline="-25000"/>
              <a:t>2</a:t>
            </a:r>
            <a:r>
              <a:rPr lang="en-US"/>
              <a:t>O ice</a:t>
            </a:r>
          </a:p>
          <a:p>
            <a:r>
              <a:rPr lang="en-US"/>
              <a:t>Up to 4km thick</a:t>
            </a:r>
          </a:p>
        </p:txBody>
      </p:sp>
      <p:sp>
        <p:nvSpPr>
          <p:cNvPr id="16393" name="Text Box 14"/>
          <p:cNvSpPr txBox="1">
            <a:spLocks noChangeArrowheads="1"/>
          </p:cNvSpPr>
          <p:nvPr/>
        </p:nvSpPr>
        <p:spPr bwMode="auto">
          <a:xfrm>
            <a:off x="1633538" y="6521450"/>
            <a:ext cx="2100262" cy="336550"/>
          </a:xfrm>
          <a:prstGeom prst="rect">
            <a:avLst/>
          </a:prstGeom>
          <a:solidFill>
            <a:srgbClr val="FAFD77"/>
          </a:solidFill>
          <a:ln>
            <a:noFill/>
          </a:ln>
          <a:extLst>
            <a:ext uri="{91240B29-F687-4f45-9708-019B960494DF}">
              <a14:hiddenLine xmlns:a14="http://schemas.microsoft.com/office/drawing/2010/main" w="47625" cmpd="thickThin">
                <a:solidFill>
                  <a:srgbClr val="000000"/>
                </a:solidFill>
                <a:miter lim="800000"/>
                <a:headEnd type="none" w="sm" len="sm"/>
                <a:tailEnd type="none" w="sm" len="sm"/>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pPr eaLnBrk="1" hangingPunct="1">
              <a:lnSpc>
                <a:spcPct val="100000"/>
              </a:lnSpc>
              <a:spcBef>
                <a:spcPct val="50000"/>
              </a:spcBef>
            </a:pPr>
            <a:r>
              <a:rPr lang="en-US" b="0"/>
              <a:t>Phillips et al., 2011</a:t>
            </a:r>
            <a:endParaRPr lang="en-US"/>
          </a:p>
        </p:txBody>
      </p:sp>
      <p:sp>
        <p:nvSpPr>
          <p:cNvPr id="7" name="Rectangle 6"/>
          <p:cNvSpPr/>
          <p:nvPr/>
        </p:nvSpPr>
        <p:spPr bwMode="auto">
          <a:xfrm>
            <a:off x="0" y="1879600"/>
            <a:ext cx="2878138" cy="203200"/>
          </a:xfrm>
          <a:prstGeom prst="rect">
            <a:avLst/>
          </a:prstGeom>
          <a:solidFill>
            <a:schemeClr val="accent3">
              <a:lumMod val="65000"/>
            </a:schemeClr>
          </a:solidFill>
          <a:ln w="12700" cap="flat" cmpd="sng" algn="ctr">
            <a:solidFill>
              <a:srgbClr val="FF0000"/>
            </a:solidFill>
            <a:prstDash val="solid"/>
            <a:round/>
            <a:headEnd type="arrow" w="lg" len="lg"/>
            <a:tailEnd type="arrow" w="lg" len="lg"/>
          </a:ln>
          <a:effectLst/>
        </p:spPr>
        <p:txBody>
          <a:bodyPr/>
          <a:lstStyle/>
          <a:p>
            <a:r>
              <a:rPr lang="en-US" sz="1100"/>
              <a:t>CO</a:t>
            </a:r>
            <a:r>
              <a:rPr lang="en-US" sz="1100" baseline="-25000"/>
              <a:t>2</a:t>
            </a:r>
            <a:r>
              <a:rPr lang="en-US" sz="1100"/>
              <a:t> ice, a few meters thick</a:t>
            </a:r>
          </a:p>
          <a:p>
            <a:endParaRPr lang="en-US" sz="1100"/>
          </a:p>
        </p:txBody>
      </p:sp>
      <p:cxnSp>
        <p:nvCxnSpPr>
          <p:cNvPr id="16395" name="Straight Arrow Connector 11"/>
          <p:cNvCxnSpPr>
            <a:cxnSpLocks noChangeShapeType="1"/>
            <a:endCxn id="7" idx="3"/>
          </p:cNvCxnSpPr>
          <p:nvPr/>
        </p:nvCxnSpPr>
        <p:spPr bwMode="auto">
          <a:xfrm rot="10800000" flipV="1">
            <a:off x="2878138" y="1981200"/>
            <a:ext cx="355600" cy="0"/>
          </a:xfrm>
          <a:prstGeom prst="straightConnector1">
            <a:avLst/>
          </a:prstGeom>
          <a:noFill/>
          <a:ln w="28575">
            <a:solidFill>
              <a:srgbClr val="FF0000"/>
            </a:solidFill>
            <a:round/>
            <a:headEnd type="none" w="lg" len="lg"/>
            <a:tailEnd type="stealth" w="lg" len="lg"/>
          </a:ln>
          <a:extLst>
            <a:ext uri="{909E8E84-426E-40dd-AFC4-6F175D3DCCD1}">
              <a14:hiddenFill xmlns:a14="http://schemas.microsoft.com/office/drawing/2010/main">
                <a:noFill/>
              </a14:hiddenFill>
            </a:ext>
          </a:extLst>
        </p:spPr>
      </p:cxnSp>
      <p:sp>
        <p:nvSpPr>
          <p:cNvPr id="16396" name="TextBox 13"/>
          <p:cNvSpPr txBox="1">
            <a:spLocks noChangeArrowheads="1"/>
          </p:cNvSpPr>
          <p:nvPr/>
        </p:nvSpPr>
        <p:spPr bwMode="auto">
          <a:xfrm>
            <a:off x="3157538" y="1820863"/>
            <a:ext cx="187166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1400">
                <a:solidFill>
                  <a:srgbClr val="FF0000"/>
                </a:solidFill>
              </a:rPr>
              <a:t>10-10</a:t>
            </a:r>
            <a:r>
              <a:rPr lang="en-US" sz="1400" baseline="30000">
                <a:solidFill>
                  <a:srgbClr val="FF0000"/>
                </a:solidFill>
              </a:rPr>
              <a:t>2</a:t>
            </a:r>
            <a:r>
              <a:rPr lang="en-US" sz="1400">
                <a:solidFill>
                  <a:srgbClr val="FF0000"/>
                </a:solidFill>
              </a:rPr>
              <a:t>yr timescales</a:t>
            </a:r>
          </a:p>
        </p:txBody>
      </p:sp>
      <p:cxnSp>
        <p:nvCxnSpPr>
          <p:cNvPr id="16397" name="Straight Arrow Connector 14"/>
          <p:cNvCxnSpPr>
            <a:cxnSpLocks noChangeShapeType="1"/>
          </p:cNvCxnSpPr>
          <p:nvPr/>
        </p:nvCxnSpPr>
        <p:spPr bwMode="auto">
          <a:xfrm rot="10800000" flipV="1">
            <a:off x="2862263" y="2751138"/>
            <a:ext cx="355600" cy="0"/>
          </a:xfrm>
          <a:prstGeom prst="straightConnector1">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cxnSp>
      <p:sp>
        <p:nvSpPr>
          <p:cNvPr id="16398" name="TextBox 15"/>
          <p:cNvSpPr txBox="1">
            <a:spLocks noChangeArrowheads="1"/>
          </p:cNvSpPr>
          <p:nvPr/>
        </p:nvSpPr>
        <p:spPr bwMode="auto">
          <a:xfrm>
            <a:off x="3014663" y="2598738"/>
            <a:ext cx="18700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1400"/>
              <a:t>10</a:t>
            </a:r>
            <a:r>
              <a:rPr lang="en-US" sz="1400" baseline="30000"/>
              <a:t>5</a:t>
            </a:r>
            <a:r>
              <a:rPr lang="en-US" sz="1400"/>
              <a:t> yr timescales</a:t>
            </a:r>
          </a:p>
        </p:txBody>
      </p:sp>
      <p:cxnSp>
        <p:nvCxnSpPr>
          <p:cNvPr id="16399" name="Straight Arrow Connector 16"/>
          <p:cNvCxnSpPr>
            <a:cxnSpLocks noChangeShapeType="1"/>
          </p:cNvCxnSpPr>
          <p:nvPr/>
        </p:nvCxnSpPr>
        <p:spPr bwMode="auto">
          <a:xfrm rot="10800000" flipV="1">
            <a:off x="2870200" y="2201863"/>
            <a:ext cx="355600" cy="0"/>
          </a:xfrm>
          <a:prstGeom prst="straightConnector1">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cxnSp>
      <p:sp>
        <p:nvSpPr>
          <p:cNvPr id="16400" name="TextBox 17"/>
          <p:cNvSpPr txBox="1">
            <a:spLocks noChangeArrowheads="1"/>
          </p:cNvSpPr>
          <p:nvPr/>
        </p:nvSpPr>
        <p:spPr bwMode="auto">
          <a:xfrm>
            <a:off x="3014663" y="2049463"/>
            <a:ext cx="187007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1400"/>
              <a:t>10</a:t>
            </a:r>
            <a:r>
              <a:rPr lang="en-US" sz="1400" baseline="30000"/>
              <a:t>4</a:t>
            </a:r>
            <a:r>
              <a:rPr lang="en-US" sz="1400"/>
              <a:t> yr timescales</a:t>
            </a:r>
          </a:p>
        </p:txBody>
      </p:sp>
      <p:cxnSp>
        <p:nvCxnSpPr>
          <p:cNvPr id="16401" name="Straight Arrow Connector 18"/>
          <p:cNvCxnSpPr>
            <a:cxnSpLocks noChangeShapeType="1"/>
          </p:cNvCxnSpPr>
          <p:nvPr/>
        </p:nvCxnSpPr>
        <p:spPr bwMode="auto">
          <a:xfrm rot="10800000" flipV="1">
            <a:off x="2862263" y="3581400"/>
            <a:ext cx="355600" cy="0"/>
          </a:xfrm>
          <a:prstGeom prst="straightConnector1">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cxnSp>
      <p:sp>
        <p:nvSpPr>
          <p:cNvPr id="16402" name="TextBox 19"/>
          <p:cNvSpPr txBox="1">
            <a:spLocks noChangeArrowheads="1"/>
          </p:cNvSpPr>
          <p:nvPr/>
        </p:nvSpPr>
        <p:spPr bwMode="auto">
          <a:xfrm>
            <a:off x="3132138" y="3429000"/>
            <a:ext cx="1965325"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1400"/>
              <a:t>10</a:t>
            </a:r>
            <a:r>
              <a:rPr lang="en-US" sz="1400" baseline="30000"/>
              <a:t>6</a:t>
            </a:r>
            <a:r>
              <a:rPr lang="en-US" sz="1400"/>
              <a:t>-10</a:t>
            </a:r>
            <a:r>
              <a:rPr lang="en-US" sz="1400" baseline="30000"/>
              <a:t>7</a:t>
            </a:r>
            <a:r>
              <a:rPr lang="en-US" sz="1400"/>
              <a:t> yr timescales</a:t>
            </a:r>
          </a:p>
        </p:txBody>
      </p:sp>
      <p:cxnSp>
        <p:nvCxnSpPr>
          <p:cNvPr id="16403" name="Straight Arrow Connector 20"/>
          <p:cNvCxnSpPr>
            <a:cxnSpLocks noChangeShapeType="1"/>
          </p:cNvCxnSpPr>
          <p:nvPr/>
        </p:nvCxnSpPr>
        <p:spPr bwMode="auto">
          <a:xfrm flipV="1">
            <a:off x="4691063" y="2667000"/>
            <a:ext cx="414337" cy="109538"/>
          </a:xfrm>
          <a:prstGeom prst="straightConnector1">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cxnSp>
      <p:cxnSp>
        <p:nvCxnSpPr>
          <p:cNvPr id="16404" name="Straight Arrow Connector 22"/>
          <p:cNvCxnSpPr>
            <a:cxnSpLocks noChangeShapeType="1"/>
          </p:cNvCxnSpPr>
          <p:nvPr/>
        </p:nvCxnSpPr>
        <p:spPr bwMode="auto">
          <a:xfrm>
            <a:off x="4716463" y="2786063"/>
            <a:ext cx="439737" cy="922337"/>
          </a:xfrm>
          <a:prstGeom prst="straightConnector1">
            <a:avLst/>
          </a:prstGeom>
          <a:noFill/>
          <a:ln w="28575">
            <a:solidFill>
              <a:schemeClr val="tx1"/>
            </a:solidFill>
            <a:round/>
            <a:headEnd type="none" w="lg" len="lg"/>
            <a:tailEnd type="stealth"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741781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descr="spolar"/>
          <p:cNvPicPr>
            <a:picLocks noChangeAspect="1" noChangeArrowheads="1"/>
          </p:cNvPicPr>
          <p:nvPr/>
        </p:nvPicPr>
        <p:blipFill>
          <a:blip r:embed="rId3"/>
          <a:srcRect/>
          <a:stretch>
            <a:fillRect/>
          </a:stretch>
        </p:blipFill>
        <p:spPr bwMode="auto">
          <a:xfrm>
            <a:off x="3033708" y="808543"/>
            <a:ext cx="3064934" cy="3064934"/>
          </a:xfrm>
          <a:prstGeom prst="rect">
            <a:avLst/>
          </a:prstGeom>
          <a:noFill/>
          <a:ln w="9525">
            <a:noFill/>
            <a:miter lim="800000"/>
            <a:headEnd/>
            <a:tailEnd/>
          </a:ln>
        </p:spPr>
      </p:pic>
      <p:pic>
        <p:nvPicPr>
          <p:cNvPr id="88068" name="Picture 4" descr="npolar"/>
          <p:cNvPicPr>
            <a:picLocks noChangeAspect="1" noChangeArrowheads="1"/>
          </p:cNvPicPr>
          <p:nvPr/>
        </p:nvPicPr>
        <p:blipFill>
          <a:blip r:embed="rId4"/>
          <a:srcRect/>
          <a:stretch>
            <a:fillRect/>
          </a:stretch>
        </p:blipFill>
        <p:spPr bwMode="auto">
          <a:xfrm>
            <a:off x="0" y="808247"/>
            <a:ext cx="3111252" cy="3111251"/>
          </a:xfrm>
          <a:prstGeom prst="rect">
            <a:avLst/>
          </a:prstGeom>
          <a:noFill/>
          <a:ln w="9525">
            <a:noFill/>
            <a:miter lim="800000"/>
            <a:headEnd/>
            <a:tailEnd/>
          </a:ln>
        </p:spPr>
      </p:pic>
      <p:sp>
        <p:nvSpPr>
          <p:cNvPr id="88070" name="Line 7"/>
          <p:cNvSpPr>
            <a:spLocks noChangeShapeType="1"/>
          </p:cNvSpPr>
          <p:nvPr/>
        </p:nvSpPr>
        <p:spPr bwMode="auto">
          <a:xfrm flipH="1">
            <a:off x="4114796" y="1045611"/>
            <a:ext cx="14816" cy="2641599"/>
          </a:xfrm>
          <a:prstGeom prst="line">
            <a:avLst/>
          </a:prstGeom>
          <a:noFill/>
          <a:ln w="28575">
            <a:solidFill>
              <a:srgbClr val="FF0000"/>
            </a:solidFill>
            <a:round/>
            <a:headEnd type="none" w="sm" len="sm"/>
            <a:tailEnd type="none" w="sm" len="sm"/>
          </a:ln>
        </p:spPr>
        <p:txBody>
          <a:bodyPr>
            <a:prstTxWarp prst="textNoShape">
              <a:avLst/>
            </a:prstTxWarp>
          </a:bodyPr>
          <a:lstStyle/>
          <a:p>
            <a:endParaRPr lang="en-US"/>
          </a:p>
        </p:txBody>
      </p:sp>
      <p:sp>
        <p:nvSpPr>
          <p:cNvPr id="88071" name="Line 8"/>
          <p:cNvSpPr>
            <a:spLocks noChangeShapeType="1"/>
          </p:cNvSpPr>
          <p:nvPr/>
        </p:nvSpPr>
        <p:spPr bwMode="auto">
          <a:xfrm flipH="1">
            <a:off x="1557866" y="1033971"/>
            <a:ext cx="1056" cy="2687108"/>
          </a:xfrm>
          <a:prstGeom prst="line">
            <a:avLst/>
          </a:prstGeom>
          <a:noFill/>
          <a:ln w="28575">
            <a:solidFill>
              <a:srgbClr val="FF0000"/>
            </a:solidFill>
            <a:round/>
            <a:headEnd type="none" w="sm" len="sm"/>
            <a:tailEnd type="none" w="sm" len="sm"/>
          </a:ln>
        </p:spPr>
        <p:txBody>
          <a:bodyPr>
            <a:prstTxWarp prst="textNoShape">
              <a:avLst/>
            </a:prstTxWarp>
          </a:bodyPr>
          <a:lstStyle/>
          <a:p>
            <a:endParaRPr lang="en-US"/>
          </a:p>
        </p:txBody>
      </p:sp>
      <p:sp>
        <p:nvSpPr>
          <p:cNvPr id="88072" name="Text Box 9"/>
          <p:cNvSpPr txBox="1">
            <a:spLocks noChangeArrowheads="1"/>
          </p:cNvSpPr>
          <p:nvPr/>
        </p:nvSpPr>
        <p:spPr bwMode="auto">
          <a:xfrm>
            <a:off x="3892547" y="651381"/>
            <a:ext cx="1433513" cy="293687"/>
          </a:xfrm>
          <a:prstGeom prst="rect">
            <a:avLst/>
          </a:prstGeom>
          <a:solidFill>
            <a:srgbClr val="FAFD77"/>
          </a:solidFill>
          <a:ln w="12700">
            <a:solidFill>
              <a:schemeClr val="tx1"/>
            </a:solidFill>
            <a:miter lim="800000"/>
            <a:headEnd type="none" w="sm" len="sm"/>
            <a:tailEnd type="none" w="sm" len="sm"/>
          </a:ln>
        </p:spPr>
        <p:txBody>
          <a:bodyPr wrap="none">
            <a:prstTxWarp prst="textNoShape">
              <a:avLst/>
            </a:prstTxWarp>
            <a:spAutoFit/>
          </a:bodyPr>
          <a:lstStyle/>
          <a:p>
            <a:r>
              <a:rPr lang="en-US" sz="1400" dirty="0"/>
              <a:t>1.2 million km</a:t>
            </a:r>
            <a:r>
              <a:rPr lang="en-US" sz="1400" baseline="30000" dirty="0"/>
              <a:t>3</a:t>
            </a:r>
            <a:endParaRPr lang="en-US" sz="1400" dirty="0"/>
          </a:p>
        </p:txBody>
      </p:sp>
      <p:sp>
        <p:nvSpPr>
          <p:cNvPr id="88073" name="Text Box 10"/>
          <p:cNvSpPr txBox="1">
            <a:spLocks noChangeArrowheads="1"/>
          </p:cNvSpPr>
          <p:nvPr/>
        </p:nvSpPr>
        <p:spPr bwMode="auto">
          <a:xfrm>
            <a:off x="846666" y="661966"/>
            <a:ext cx="1433513" cy="293687"/>
          </a:xfrm>
          <a:prstGeom prst="rect">
            <a:avLst/>
          </a:prstGeom>
          <a:solidFill>
            <a:srgbClr val="FAFD77"/>
          </a:solidFill>
          <a:ln w="12700">
            <a:solidFill>
              <a:schemeClr val="tx1"/>
            </a:solidFill>
            <a:miter lim="800000"/>
            <a:headEnd type="none" w="sm" len="sm"/>
            <a:tailEnd type="none" w="sm" len="sm"/>
          </a:ln>
        </p:spPr>
        <p:txBody>
          <a:bodyPr wrap="none">
            <a:prstTxWarp prst="textNoShape">
              <a:avLst/>
            </a:prstTxWarp>
            <a:spAutoFit/>
          </a:bodyPr>
          <a:lstStyle/>
          <a:p>
            <a:r>
              <a:rPr lang="en-US" sz="1400" dirty="0"/>
              <a:t>1.1 million km</a:t>
            </a:r>
            <a:r>
              <a:rPr lang="en-US" sz="1400" baseline="30000" dirty="0"/>
              <a:t>3</a:t>
            </a:r>
            <a:endParaRPr lang="en-US" sz="1400" dirty="0"/>
          </a:p>
        </p:txBody>
      </p:sp>
      <p:pic>
        <p:nvPicPr>
          <p:cNvPr id="12" name="Picture 4" descr="greenland"/>
          <p:cNvPicPr>
            <a:picLocks noChangeAspect="1" noChangeArrowheads="1"/>
          </p:cNvPicPr>
          <p:nvPr/>
        </p:nvPicPr>
        <p:blipFill>
          <a:blip r:embed="rId5"/>
          <a:srcRect/>
          <a:stretch>
            <a:fillRect/>
          </a:stretch>
        </p:blipFill>
        <p:spPr bwMode="auto">
          <a:xfrm>
            <a:off x="6095186" y="0"/>
            <a:ext cx="2947214" cy="5346700"/>
          </a:xfrm>
          <a:prstGeom prst="rect">
            <a:avLst/>
          </a:prstGeom>
          <a:noFill/>
          <a:ln w="9525">
            <a:noFill/>
            <a:miter lim="800000"/>
            <a:headEnd/>
            <a:tailEnd/>
          </a:ln>
        </p:spPr>
      </p:pic>
      <p:sp>
        <p:nvSpPr>
          <p:cNvPr id="13" name="Text Box 7"/>
          <p:cNvSpPr txBox="1">
            <a:spLocks noChangeArrowheads="1"/>
          </p:cNvSpPr>
          <p:nvPr/>
        </p:nvSpPr>
        <p:spPr bwMode="auto">
          <a:xfrm>
            <a:off x="6977591" y="71438"/>
            <a:ext cx="1285875" cy="293687"/>
          </a:xfrm>
          <a:prstGeom prst="rect">
            <a:avLst/>
          </a:prstGeom>
          <a:solidFill>
            <a:srgbClr val="FAFD77"/>
          </a:solidFill>
          <a:ln w="12700">
            <a:solidFill>
              <a:schemeClr val="tx1"/>
            </a:solidFill>
            <a:miter lim="800000"/>
            <a:headEnd type="none" w="sm" len="sm"/>
            <a:tailEnd type="none" w="sm" len="sm"/>
          </a:ln>
        </p:spPr>
        <p:txBody>
          <a:bodyPr wrap="none">
            <a:prstTxWarp prst="textNoShape">
              <a:avLst/>
            </a:prstTxWarp>
            <a:spAutoFit/>
          </a:bodyPr>
          <a:lstStyle/>
          <a:p>
            <a:r>
              <a:rPr lang="en-US" sz="1400"/>
              <a:t>6 million km</a:t>
            </a:r>
            <a:r>
              <a:rPr lang="en-US" sz="1400" baseline="30000"/>
              <a:t>3</a:t>
            </a:r>
            <a:endParaRPr lang="en-US" sz="1400"/>
          </a:p>
        </p:txBody>
      </p:sp>
      <p:pic>
        <p:nvPicPr>
          <p:cNvPr id="88069" name="Picture 5" descr="mars_ice_sheet_topo"/>
          <p:cNvPicPr>
            <a:picLocks noChangeAspect="1" noChangeArrowheads="1"/>
          </p:cNvPicPr>
          <p:nvPr/>
        </p:nvPicPr>
        <p:blipFill>
          <a:blip r:embed="rId6"/>
          <a:srcRect/>
          <a:stretch>
            <a:fillRect/>
          </a:stretch>
        </p:blipFill>
        <p:spPr bwMode="auto">
          <a:xfrm>
            <a:off x="0" y="3961682"/>
            <a:ext cx="6053667" cy="809258"/>
          </a:xfrm>
          <a:prstGeom prst="rect">
            <a:avLst/>
          </a:prstGeom>
          <a:noFill/>
          <a:ln w="9525">
            <a:noFill/>
            <a:miter lim="800000"/>
            <a:headEnd/>
            <a:tailEnd/>
          </a:ln>
        </p:spPr>
      </p:pic>
      <p:sp>
        <p:nvSpPr>
          <p:cNvPr id="3" name="TextBox 2"/>
          <p:cNvSpPr txBox="1"/>
          <p:nvPr/>
        </p:nvSpPr>
        <p:spPr>
          <a:xfrm>
            <a:off x="220134" y="334433"/>
            <a:ext cx="2633133" cy="315984"/>
          </a:xfrm>
          <a:prstGeom prst="rect">
            <a:avLst/>
          </a:prstGeom>
          <a:noFill/>
        </p:spPr>
        <p:txBody>
          <a:bodyPr wrap="square" rtlCol="0">
            <a:spAutoFit/>
          </a:bodyPr>
          <a:lstStyle/>
          <a:p>
            <a:r>
              <a:rPr lang="en-US" dirty="0" smtClean="0"/>
              <a:t>Mars North pole</a:t>
            </a:r>
            <a:endParaRPr lang="en-US" dirty="0"/>
          </a:p>
        </p:txBody>
      </p:sp>
      <p:sp>
        <p:nvSpPr>
          <p:cNvPr id="15" name="TextBox 14"/>
          <p:cNvSpPr txBox="1"/>
          <p:nvPr/>
        </p:nvSpPr>
        <p:spPr>
          <a:xfrm>
            <a:off x="3310480" y="351366"/>
            <a:ext cx="2633133" cy="315984"/>
          </a:xfrm>
          <a:prstGeom prst="rect">
            <a:avLst/>
          </a:prstGeom>
          <a:noFill/>
        </p:spPr>
        <p:txBody>
          <a:bodyPr wrap="square" rtlCol="0">
            <a:spAutoFit/>
          </a:bodyPr>
          <a:lstStyle/>
          <a:p>
            <a:r>
              <a:rPr lang="en-US" dirty="0" smtClean="0"/>
              <a:t>Mars South pole</a:t>
            </a:r>
            <a:endParaRPr lang="en-US" dirty="0"/>
          </a:p>
        </p:txBody>
      </p:sp>
      <p:pic>
        <p:nvPicPr>
          <p:cNvPr id="2" name="Picture 1"/>
          <p:cNvPicPr>
            <a:picLocks noChangeAspect="1"/>
          </p:cNvPicPr>
          <p:nvPr/>
        </p:nvPicPr>
        <p:blipFill>
          <a:blip r:embed="rId7"/>
          <a:stretch>
            <a:fillRect/>
          </a:stretch>
        </p:blipFill>
        <p:spPr>
          <a:xfrm>
            <a:off x="0" y="5118100"/>
            <a:ext cx="9162843" cy="1739900"/>
          </a:xfrm>
          <a:prstGeom prst="rect">
            <a:avLst/>
          </a:prstGeom>
        </p:spPr>
      </p:pic>
    </p:spTree>
    <p:extLst>
      <p:ext uri="{BB962C8B-B14F-4D97-AF65-F5344CB8AC3E}">
        <p14:creationId xmlns:p14="http://schemas.microsoft.com/office/powerpoint/2010/main" val="2392483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2"/>
          <p:cNvPicPr>
            <a:picLocks noChangeAspect="1" noChangeArrowheads="1"/>
          </p:cNvPicPr>
          <p:nvPr/>
        </p:nvPicPr>
        <p:blipFill>
          <a:blip r:embed="rId3"/>
          <a:srcRect/>
          <a:stretch>
            <a:fillRect/>
          </a:stretch>
        </p:blipFill>
        <p:spPr bwMode="auto">
          <a:xfrm>
            <a:off x="0" y="715963"/>
            <a:ext cx="5114925" cy="3836987"/>
          </a:xfrm>
          <a:prstGeom prst="rect">
            <a:avLst/>
          </a:prstGeom>
          <a:noFill/>
          <a:ln w="9525">
            <a:noFill/>
            <a:miter lim="800000"/>
            <a:headEnd/>
            <a:tailEnd/>
          </a:ln>
        </p:spPr>
      </p:pic>
      <p:pic>
        <p:nvPicPr>
          <p:cNvPr id="83972" name="Picture 4" descr="PSP_001550_2640_layer_transition2_final"/>
          <p:cNvPicPr>
            <a:picLocks noGrp="1" noChangeAspect="1" noChangeArrowheads="1"/>
          </p:cNvPicPr>
          <p:nvPr>
            <p:ph idx="1"/>
          </p:nvPr>
        </p:nvPicPr>
        <p:blipFill>
          <a:blip r:embed="rId4"/>
          <a:srcRect/>
          <a:stretch>
            <a:fillRect/>
          </a:stretch>
        </p:blipFill>
        <p:spPr>
          <a:xfrm rot="16200000">
            <a:off x="3972719" y="1686719"/>
            <a:ext cx="6448425" cy="3894137"/>
          </a:xfrm>
        </p:spPr>
      </p:pic>
      <p:sp>
        <p:nvSpPr>
          <p:cNvPr id="8" name="Content Placeholder 1"/>
          <p:cNvSpPr txBox="1">
            <a:spLocks/>
          </p:cNvSpPr>
          <p:nvPr/>
        </p:nvSpPr>
        <p:spPr bwMode="auto">
          <a:xfrm>
            <a:off x="0" y="4725988"/>
            <a:ext cx="5114925" cy="2132012"/>
          </a:xfrm>
          <a:prstGeom prst="rect">
            <a:avLst/>
          </a:prstGeom>
          <a:noFill/>
          <a:ln w="9525">
            <a:noFill/>
            <a:miter lim="800000"/>
            <a:headEnd/>
            <a:tailEnd/>
          </a:ln>
          <a:effectLst/>
        </p:spPr>
        <p:txBody>
          <a:bodyPr lIns="78331" tIns="39166" rIns="78331" bIns="39166">
            <a:prstTxWarp prst="textNoShape">
              <a:avLst/>
            </a:prstTxWarp>
          </a:bodyPr>
          <a:lstStyle/>
          <a:p>
            <a:pPr marL="231775" indent="-231775" algn="l" defTabSz="777875">
              <a:lnSpc>
                <a:spcPct val="100000"/>
              </a:lnSpc>
              <a:spcBef>
                <a:spcPct val="40000"/>
              </a:spcBef>
              <a:buClr>
                <a:srgbClr val="FF0000"/>
              </a:buClr>
              <a:buSzPct val="60000"/>
              <a:buFont typeface="Monotype Sorts" pitchFamily="1" charset="2"/>
              <a:buChar char="l"/>
              <a:defRPr/>
            </a:pPr>
            <a:r>
              <a:rPr lang="en-US" sz="1800" kern="0" dirty="0">
                <a:latin typeface="+mn-lt"/>
              </a:rPr>
              <a:t>Layers similar to those in ice-cores on the Earth</a:t>
            </a:r>
          </a:p>
          <a:p>
            <a:pPr marL="231775" indent="-231775" algn="l" defTabSz="777875">
              <a:lnSpc>
                <a:spcPct val="100000"/>
              </a:lnSpc>
              <a:spcBef>
                <a:spcPct val="40000"/>
              </a:spcBef>
              <a:buClr>
                <a:srgbClr val="FF0000"/>
              </a:buClr>
              <a:buSzPct val="60000"/>
              <a:buFont typeface="Monotype Sorts" pitchFamily="1" charset="2"/>
              <a:buChar char="l"/>
              <a:defRPr/>
            </a:pPr>
            <a:r>
              <a:rPr lang="en-US" sz="1800" kern="0" dirty="0">
                <a:latin typeface="+mn-lt"/>
              </a:rPr>
              <a:t>Climate record of a few million </a:t>
            </a:r>
            <a:r>
              <a:rPr lang="en-US" sz="1800" kern="0" dirty="0" smtClean="0">
                <a:latin typeface="+mn-lt"/>
              </a:rPr>
              <a:t>years</a:t>
            </a:r>
            <a:endParaRPr lang="en-US" sz="1800" kern="0" dirty="0">
              <a:latin typeface="+mn-lt"/>
            </a:endParaRPr>
          </a:p>
        </p:txBody>
      </p:sp>
    </p:spTree>
    <p:extLst>
      <p:ext uri="{BB962C8B-B14F-4D97-AF65-F5344CB8AC3E}">
        <p14:creationId xmlns:p14="http://schemas.microsoft.com/office/powerpoint/2010/main" val="33890823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487363"/>
            <a:ext cx="9144000" cy="1582737"/>
          </a:xfrm>
        </p:spPr>
        <p:txBody>
          <a:bodyPr/>
          <a:lstStyle/>
          <a:p>
            <a:r>
              <a:rPr lang="en-US" dirty="0" smtClean="0"/>
              <a:t>Radar layers look like they should correspond to the layers we see in images</a:t>
            </a:r>
          </a:p>
          <a:p>
            <a:pPr lvl="1"/>
            <a:r>
              <a:rPr lang="en-US" dirty="0" smtClean="0"/>
              <a:t>This link has proven hard to nail down precisely though</a:t>
            </a:r>
            <a:endParaRPr lang="en-US" dirty="0"/>
          </a:p>
        </p:txBody>
      </p:sp>
      <p:sp>
        <p:nvSpPr>
          <p:cNvPr id="3" name="Title 2"/>
          <p:cNvSpPr>
            <a:spLocks noGrp="1"/>
          </p:cNvSpPr>
          <p:nvPr>
            <p:ph type="title"/>
          </p:nvPr>
        </p:nvSpPr>
        <p:spPr/>
        <p:txBody>
          <a:bodyPr>
            <a:normAutofit fontScale="90000"/>
          </a:bodyPr>
          <a:lstStyle/>
          <a:p>
            <a:endParaRPr lang="en-US"/>
          </a:p>
        </p:txBody>
      </p:sp>
      <p:pic>
        <p:nvPicPr>
          <p:cNvPr id="4" name="Picture 3"/>
          <p:cNvPicPr>
            <a:picLocks noChangeAspect="1"/>
          </p:cNvPicPr>
          <p:nvPr/>
        </p:nvPicPr>
        <p:blipFill>
          <a:blip r:embed="rId2"/>
          <a:stretch>
            <a:fillRect/>
          </a:stretch>
        </p:blipFill>
        <p:spPr>
          <a:xfrm>
            <a:off x="0" y="1173621"/>
            <a:ext cx="9144000" cy="5430379"/>
          </a:xfrm>
          <a:prstGeom prst="rect">
            <a:avLst/>
          </a:prstGeom>
        </p:spPr>
      </p:pic>
    </p:spTree>
    <p:extLst>
      <p:ext uri="{BB962C8B-B14F-4D97-AF65-F5344CB8AC3E}">
        <p14:creationId xmlns:p14="http://schemas.microsoft.com/office/powerpoint/2010/main" val="548605573"/>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Content Placeholder 1"/>
          <p:cNvSpPr>
            <a:spLocks noGrp="1"/>
          </p:cNvSpPr>
          <p:nvPr>
            <p:ph idx="1"/>
          </p:nvPr>
        </p:nvSpPr>
        <p:spPr/>
        <p:txBody>
          <a:bodyPr/>
          <a:lstStyle/>
          <a:p>
            <a:endParaRPr lang="en-US">
              <a:ea typeface="ＭＳ Ｐゴシック" pitchFamily="-108" charset="-128"/>
              <a:cs typeface="ＭＳ Ｐゴシック" pitchFamily="-108" charset="-128"/>
            </a:endParaRPr>
          </a:p>
        </p:txBody>
      </p:sp>
      <p:sp>
        <p:nvSpPr>
          <p:cNvPr id="3" name="Title 2"/>
          <p:cNvSpPr>
            <a:spLocks noGrp="1"/>
          </p:cNvSpPr>
          <p:nvPr>
            <p:ph type="title"/>
          </p:nvPr>
        </p:nvSpPr>
        <p:spPr>
          <a:xfrm>
            <a:off x="695325" y="0"/>
            <a:ext cx="7991475" cy="312738"/>
          </a:xfrm>
        </p:spPr>
        <p:txBody>
          <a:bodyPr>
            <a:normAutofit fontScale="90000"/>
          </a:bodyPr>
          <a:lstStyle/>
          <a:p>
            <a:pPr>
              <a:defRPr/>
            </a:pPr>
            <a:endParaRPr lang="en-US">
              <a:ea typeface="+mj-ea"/>
              <a:cs typeface="+mj-cs"/>
            </a:endParaRPr>
          </a:p>
        </p:txBody>
      </p:sp>
      <p:pic>
        <p:nvPicPr>
          <p:cNvPr id="90116" name="Picture 7" descr="PSP_001334_2645_color_very_cropped"/>
          <p:cNvPicPr>
            <a:picLocks noChangeAspect="1" noChangeArrowheads="1"/>
          </p:cNvPicPr>
          <p:nvPr/>
        </p:nvPicPr>
        <p:blipFill>
          <a:blip r:embed="rId3"/>
          <a:srcRect/>
          <a:stretch>
            <a:fillRect/>
          </a:stretch>
        </p:blipFill>
        <p:spPr bwMode="auto">
          <a:xfrm>
            <a:off x="-36513" y="-15875"/>
            <a:ext cx="9180513" cy="6884988"/>
          </a:xfrm>
          <a:prstGeom prst="rect">
            <a:avLst/>
          </a:prstGeom>
          <a:noFill/>
          <a:ln w="9525">
            <a:noFill/>
            <a:miter lim="800000"/>
            <a:headEnd/>
            <a:tailEnd/>
          </a:ln>
        </p:spPr>
      </p:pic>
    </p:spTree>
    <p:extLst>
      <p:ext uri="{BB962C8B-B14F-4D97-AF65-F5344CB8AC3E}">
        <p14:creationId xmlns:p14="http://schemas.microsoft.com/office/powerpoint/2010/main" val="1834864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447800" y="1831975"/>
            <a:ext cx="885825" cy="1323975"/>
          </a:xfrm>
          <a:prstGeom prst="rect">
            <a:avLst/>
          </a:prstGeom>
          <a:solidFill>
            <a:schemeClr val="accent4">
              <a:lumMod val="65000"/>
              <a:lumOff val="35000"/>
              <a:alpha val="51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3" name="Title 2"/>
          <p:cNvSpPr>
            <a:spLocks noGrp="1"/>
          </p:cNvSpPr>
          <p:nvPr>
            <p:ph type="title"/>
          </p:nvPr>
        </p:nvSpPr>
        <p:spPr>
          <a:xfrm>
            <a:off x="695325" y="0"/>
            <a:ext cx="7991475" cy="312738"/>
          </a:xfrm>
        </p:spPr>
        <p:txBody>
          <a:bodyPr>
            <a:normAutofit fontScale="90000"/>
          </a:bodyPr>
          <a:lstStyle/>
          <a:p>
            <a:pPr>
              <a:defRPr/>
            </a:pPr>
            <a:endParaRPr lang="en-US" dirty="0">
              <a:ea typeface="+mj-ea"/>
              <a:cs typeface="+mj-cs"/>
            </a:endParaRPr>
          </a:p>
        </p:txBody>
      </p:sp>
      <p:sp>
        <p:nvSpPr>
          <p:cNvPr id="4" name="Oval 3"/>
          <p:cNvSpPr/>
          <p:nvPr/>
        </p:nvSpPr>
        <p:spPr bwMode="auto">
          <a:xfrm rot="12979832">
            <a:off x="820738" y="1995488"/>
            <a:ext cx="1209675" cy="1089025"/>
          </a:xfrm>
          <a:prstGeom prst="ellipse">
            <a:avLst/>
          </a:prstGeom>
          <a:solidFill>
            <a:schemeClr val="bg2">
              <a:lumMod val="60000"/>
              <a:lumOff val="4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92166" name="Sun 4"/>
          <p:cNvSpPr>
            <a:spLocks noChangeArrowheads="1"/>
          </p:cNvSpPr>
          <p:nvPr/>
        </p:nvSpPr>
        <p:spPr bwMode="auto">
          <a:xfrm>
            <a:off x="2905125" y="2298700"/>
            <a:ext cx="485775" cy="419100"/>
          </a:xfrm>
          <a:prstGeom prst="sun">
            <a:avLst>
              <a:gd name="adj" fmla="val 25000"/>
            </a:avLst>
          </a:prstGeom>
          <a:solidFill>
            <a:srgbClr val="FFFF00"/>
          </a:solidFill>
          <a:ln w="25400" cmpd="thickThin">
            <a:solidFill>
              <a:schemeClr val="tx1"/>
            </a:solidFill>
            <a:round/>
            <a:headEnd type="none" w="sm" len="sm"/>
            <a:tailEnd type="none" w="sm" len="sm"/>
          </a:ln>
        </p:spPr>
        <p:txBody>
          <a:bodyPr>
            <a:prstTxWarp prst="textNoShape">
              <a:avLst/>
            </a:prstTxWarp>
          </a:bodyPr>
          <a:lstStyle/>
          <a:p>
            <a:endParaRPr lang="en-US"/>
          </a:p>
        </p:txBody>
      </p:sp>
      <p:sp>
        <p:nvSpPr>
          <p:cNvPr id="6" name="Rectangle 5"/>
          <p:cNvSpPr/>
          <p:nvPr/>
        </p:nvSpPr>
        <p:spPr bwMode="auto">
          <a:xfrm>
            <a:off x="561975" y="1831975"/>
            <a:ext cx="885825" cy="1323975"/>
          </a:xfrm>
          <a:prstGeom prst="rect">
            <a:avLst/>
          </a:prstGeom>
          <a:solidFill>
            <a:schemeClr val="accent4">
              <a:lumMod val="65000"/>
              <a:lumOff val="35000"/>
              <a:alpha val="51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cxnSp>
        <p:nvCxnSpPr>
          <p:cNvPr id="92168" name="Straight Connector 8"/>
          <p:cNvCxnSpPr>
            <a:cxnSpLocks noChangeShapeType="1"/>
          </p:cNvCxnSpPr>
          <p:nvPr/>
        </p:nvCxnSpPr>
        <p:spPr bwMode="auto">
          <a:xfrm rot="5400000">
            <a:off x="733425" y="2012950"/>
            <a:ext cx="1343025" cy="1152525"/>
          </a:xfrm>
          <a:prstGeom prst="line">
            <a:avLst/>
          </a:prstGeom>
          <a:noFill/>
          <a:ln w="25400">
            <a:solidFill>
              <a:srgbClr val="FF0000"/>
            </a:solidFill>
            <a:round/>
            <a:headEnd type="none" w="sm" len="sm"/>
            <a:tailEnd type="none" w="sm" len="sm"/>
          </a:ln>
        </p:spPr>
      </p:cxnSp>
      <p:sp>
        <p:nvSpPr>
          <p:cNvPr id="14" name="Curved Right Arrow 13"/>
          <p:cNvSpPr/>
          <p:nvPr/>
        </p:nvSpPr>
        <p:spPr bwMode="auto">
          <a:xfrm rot="2354580">
            <a:off x="1797050" y="1782763"/>
            <a:ext cx="295275" cy="396875"/>
          </a:xfrm>
          <a:prstGeom prst="curvedRightArrow">
            <a:avLst/>
          </a:prstGeom>
          <a:solidFill>
            <a:schemeClr val="tx1">
              <a:lumMod val="95000"/>
              <a:lumOff val="5000"/>
            </a:schemeClr>
          </a:solidFill>
          <a:ln w="25400" cap="flat" cmpd="sng"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18" name="Rectangle 17"/>
          <p:cNvSpPr/>
          <p:nvPr/>
        </p:nvSpPr>
        <p:spPr bwMode="auto">
          <a:xfrm>
            <a:off x="1457325" y="3441700"/>
            <a:ext cx="885825" cy="1323975"/>
          </a:xfrm>
          <a:prstGeom prst="rect">
            <a:avLst/>
          </a:prstGeom>
          <a:solidFill>
            <a:schemeClr val="accent4">
              <a:lumMod val="65000"/>
              <a:lumOff val="35000"/>
              <a:alpha val="51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19" name="Oval 18"/>
          <p:cNvSpPr/>
          <p:nvPr/>
        </p:nvSpPr>
        <p:spPr bwMode="auto">
          <a:xfrm rot="11363867">
            <a:off x="852488" y="3613150"/>
            <a:ext cx="1209675" cy="1057275"/>
          </a:xfrm>
          <a:prstGeom prst="ellipse">
            <a:avLst/>
          </a:prstGeom>
          <a:solidFill>
            <a:schemeClr val="bg2">
              <a:lumMod val="60000"/>
              <a:lumOff val="40000"/>
            </a:schemeClr>
          </a:solidFill>
          <a:ln w="25400" cap="flat" cmpd="sng" algn="ctr">
            <a:solidFill>
              <a:schemeClr val="tx1"/>
            </a:solid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20" name="Rectangle 19"/>
          <p:cNvSpPr/>
          <p:nvPr/>
        </p:nvSpPr>
        <p:spPr bwMode="auto">
          <a:xfrm>
            <a:off x="571500" y="3441700"/>
            <a:ext cx="885825" cy="1323975"/>
          </a:xfrm>
          <a:prstGeom prst="rect">
            <a:avLst/>
          </a:prstGeom>
          <a:solidFill>
            <a:schemeClr val="accent4">
              <a:lumMod val="65000"/>
              <a:lumOff val="35000"/>
              <a:alpha val="51000"/>
            </a:schemeClr>
          </a:solidFill>
          <a:ln w="47625" cap="flat" cmpd="thickThin"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cxnSp>
        <p:nvCxnSpPr>
          <p:cNvPr id="92173" name="Straight Connector 20"/>
          <p:cNvCxnSpPr>
            <a:cxnSpLocks noChangeShapeType="1"/>
          </p:cNvCxnSpPr>
          <p:nvPr/>
        </p:nvCxnSpPr>
        <p:spPr bwMode="auto">
          <a:xfrm rot="5400000">
            <a:off x="727076" y="3916362"/>
            <a:ext cx="1465262" cy="366713"/>
          </a:xfrm>
          <a:prstGeom prst="line">
            <a:avLst/>
          </a:prstGeom>
          <a:noFill/>
          <a:ln w="25400">
            <a:solidFill>
              <a:srgbClr val="FF0000"/>
            </a:solidFill>
            <a:round/>
            <a:headEnd type="none" w="sm" len="sm"/>
            <a:tailEnd type="none" w="sm" len="sm"/>
          </a:ln>
        </p:spPr>
      </p:cxnSp>
      <p:sp>
        <p:nvSpPr>
          <p:cNvPr id="22" name="Curved Right Arrow 21"/>
          <p:cNvSpPr/>
          <p:nvPr/>
        </p:nvSpPr>
        <p:spPr bwMode="auto">
          <a:xfrm rot="738615">
            <a:off x="1492250" y="3201988"/>
            <a:ext cx="295275" cy="396875"/>
          </a:xfrm>
          <a:prstGeom prst="curvedRightArrow">
            <a:avLst/>
          </a:prstGeom>
          <a:solidFill>
            <a:schemeClr val="tx1">
              <a:lumMod val="95000"/>
              <a:lumOff val="5000"/>
            </a:schemeClr>
          </a:solidFill>
          <a:ln w="25400" cap="flat" cmpd="sng" algn="ctr">
            <a:no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92175" name="Left Arrow 25"/>
          <p:cNvSpPr>
            <a:spLocks noChangeArrowheads="1"/>
          </p:cNvSpPr>
          <p:nvPr/>
        </p:nvSpPr>
        <p:spPr bwMode="auto">
          <a:xfrm>
            <a:off x="2209800" y="221297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92176" name="Left Arrow 26"/>
          <p:cNvSpPr>
            <a:spLocks noChangeArrowheads="1"/>
          </p:cNvSpPr>
          <p:nvPr/>
        </p:nvSpPr>
        <p:spPr bwMode="auto">
          <a:xfrm>
            <a:off x="2209800" y="242252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92177" name="Left Arrow 27"/>
          <p:cNvSpPr>
            <a:spLocks noChangeArrowheads="1"/>
          </p:cNvSpPr>
          <p:nvPr/>
        </p:nvSpPr>
        <p:spPr bwMode="auto">
          <a:xfrm>
            <a:off x="2209800" y="263207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92178" name="Sun 28"/>
          <p:cNvSpPr>
            <a:spLocks noChangeArrowheads="1"/>
          </p:cNvSpPr>
          <p:nvPr/>
        </p:nvSpPr>
        <p:spPr bwMode="auto">
          <a:xfrm>
            <a:off x="2895600" y="3879850"/>
            <a:ext cx="485775" cy="419100"/>
          </a:xfrm>
          <a:prstGeom prst="sun">
            <a:avLst>
              <a:gd name="adj" fmla="val 25000"/>
            </a:avLst>
          </a:prstGeom>
          <a:solidFill>
            <a:srgbClr val="FFFF00"/>
          </a:solidFill>
          <a:ln w="25400" cmpd="thickThin">
            <a:solidFill>
              <a:schemeClr val="tx1"/>
            </a:solidFill>
            <a:round/>
            <a:headEnd type="none" w="sm" len="sm"/>
            <a:tailEnd type="none" w="sm" len="sm"/>
          </a:ln>
        </p:spPr>
        <p:txBody>
          <a:bodyPr>
            <a:prstTxWarp prst="textNoShape">
              <a:avLst/>
            </a:prstTxWarp>
          </a:bodyPr>
          <a:lstStyle/>
          <a:p>
            <a:endParaRPr lang="en-US"/>
          </a:p>
        </p:txBody>
      </p:sp>
      <p:sp>
        <p:nvSpPr>
          <p:cNvPr id="92179" name="Left Arrow 29"/>
          <p:cNvSpPr>
            <a:spLocks noChangeArrowheads="1"/>
          </p:cNvSpPr>
          <p:nvPr/>
        </p:nvSpPr>
        <p:spPr bwMode="auto">
          <a:xfrm>
            <a:off x="2200275" y="379412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92180" name="Left Arrow 30"/>
          <p:cNvSpPr>
            <a:spLocks noChangeArrowheads="1"/>
          </p:cNvSpPr>
          <p:nvPr/>
        </p:nvSpPr>
        <p:spPr bwMode="auto">
          <a:xfrm>
            <a:off x="2200275" y="400367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92181" name="Left Arrow 31"/>
          <p:cNvSpPr>
            <a:spLocks noChangeArrowheads="1"/>
          </p:cNvSpPr>
          <p:nvPr/>
        </p:nvSpPr>
        <p:spPr bwMode="auto">
          <a:xfrm>
            <a:off x="2200275" y="4213225"/>
            <a:ext cx="609600" cy="190500"/>
          </a:xfrm>
          <a:prstGeom prst="leftArrow">
            <a:avLst>
              <a:gd name="adj1" fmla="val 50000"/>
              <a:gd name="adj2" fmla="val 50000"/>
            </a:avLst>
          </a:prstGeom>
          <a:solidFill>
            <a:srgbClr val="FFFF00"/>
          </a:solidFill>
          <a:ln w="12700">
            <a:solidFill>
              <a:schemeClr val="tx1"/>
            </a:solidFill>
            <a:round/>
            <a:headEnd type="none" w="sm" len="sm"/>
            <a:tailEnd type="none" w="sm" len="sm"/>
          </a:ln>
        </p:spPr>
        <p:txBody>
          <a:bodyPr>
            <a:prstTxWarp prst="textNoShape">
              <a:avLst/>
            </a:prstTxWarp>
          </a:bodyPr>
          <a:lstStyle/>
          <a:p>
            <a:endParaRPr lang="en-US"/>
          </a:p>
        </p:txBody>
      </p:sp>
      <p:sp>
        <p:nvSpPr>
          <p:cNvPr id="35" name="Content Placeholder 1"/>
          <p:cNvSpPr txBox="1">
            <a:spLocks/>
          </p:cNvSpPr>
          <p:nvPr/>
        </p:nvSpPr>
        <p:spPr bwMode="auto">
          <a:xfrm>
            <a:off x="171450" y="900113"/>
            <a:ext cx="3476625" cy="922337"/>
          </a:xfrm>
          <a:prstGeom prst="rect">
            <a:avLst/>
          </a:prstGeom>
          <a:noFill/>
          <a:ln w="9525">
            <a:noFill/>
            <a:miter lim="800000"/>
            <a:headEnd/>
            <a:tailEnd/>
          </a:ln>
          <a:effectLst/>
        </p:spPr>
        <p:txBody>
          <a:bodyPr lIns="78331" tIns="39166" rIns="78331" bIns="39166">
            <a:prstTxWarp prst="textNoShape">
              <a:avLst/>
            </a:prstTxWarp>
          </a:bodyPr>
          <a:lstStyle/>
          <a:p>
            <a:pPr marL="231775" indent="-231775" algn="l" defTabSz="777875">
              <a:lnSpc>
                <a:spcPct val="100000"/>
              </a:lnSpc>
              <a:spcBef>
                <a:spcPct val="40000"/>
              </a:spcBef>
              <a:buClr>
                <a:srgbClr val="FF0000"/>
              </a:buClr>
              <a:buSzPct val="60000"/>
              <a:buFont typeface="Monotype Sorts" pitchFamily="1" charset="2"/>
              <a:buChar char="l"/>
              <a:defRPr/>
            </a:pPr>
            <a:r>
              <a:rPr lang="en-US" kern="0" dirty="0">
                <a:latin typeface="+mn-lt"/>
              </a:rPr>
              <a:t>Obliquity</a:t>
            </a:r>
          </a:p>
          <a:p>
            <a:pPr marL="574675" lvl="1" indent="-228600" algn="l" defTabSz="777875">
              <a:lnSpc>
                <a:spcPct val="90000"/>
              </a:lnSpc>
              <a:spcBef>
                <a:spcPct val="30000"/>
              </a:spcBef>
              <a:buClr>
                <a:srgbClr val="0000FF"/>
              </a:buClr>
              <a:buSzPct val="65000"/>
              <a:buFont typeface="Monotype Sorts" pitchFamily="1" charset="2"/>
              <a:buChar char="n"/>
              <a:defRPr/>
            </a:pPr>
            <a:r>
              <a:rPr lang="en-US" sz="1400" kern="0" dirty="0">
                <a:latin typeface="+mn-lt"/>
              </a:rPr>
              <a:t>Earth ~ 23 degrees</a:t>
            </a:r>
          </a:p>
          <a:p>
            <a:pPr marL="574675" lvl="1" indent="-228600" algn="l" defTabSz="777875">
              <a:lnSpc>
                <a:spcPct val="90000"/>
              </a:lnSpc>
              <a:spcBef>
                <a:spcPct val="30000"/>
              </a:spcBef>
              <a:buClr>
                <a:srgbClr val="0000FF"/>
              </a:buClr>
              <a:buSzPct val="65000"/>
              <a:buFont typeface="Monotype Sorts" pitchFamily="1" charset="2"/>
              <a:buChar char="n"/>
              <a:defRPr/>
            </a:pPr>
            <a:r>
              <a:rPr lang="en-US" sz="1400" kern="0" dirty="0">
                <a:latin typeface="+mn-lt"/>
              </a:rPr>
              <a:t>Mars today ~ 25 degrees</a:t>
            </a:r>
          </a:p>
        </p:txBody>
      </p:sp>
      <p:sp>
        <p:nvSpPr>
          <p:cNvPr id="92183" name="Sun 35"/>
          <p:cNvSpPr>
            <a:spLocks noChangeArrowheads="1"/>
          </p:cNvSpPr>
          <p:nvPr/>
        </p:nvSpPr>
        <p:spPr bwMode="auto">
          <a:xfrm>
            <a:off x="5222875" y="2365375"/>
            <a:ext cx="485775" cy="419100"/>
          </a:xfrm>
          <a:prstGeom prst="sun">
            <a:avLst>
              <a:gd name="adj" fmla="val 25000"/>
            </a:avLst>
          </a:prstGeom>
          <a:solidFill>
            <a:srgbClr val="FFFF00"/>
          </a:solidFill>
          <a:ln w="25400" cmpd="thickThin">
            <a:solidFill>
              <a:schemeClr val="tx1"/>
            </a:solidFill>
            <a:round/>
            <a:headEnd type="none" w="sm" len="sm"/>
            <a:tailEnd type="none" w="sm" len="sm"/>
          </a:ln>
        </p:spPr>
        <p:txBody>
          <a:bodyPr>
            <a:prstTxWarp prst="textNoShape">
              <a:avLst/>
            </a:prstTxWarp>
          </a:bodyPr>
          <a:lstStyle/>
          <a:p>
            <a:endParaRPr lang="en-US"/>
          </a:p>
        </p:txBody>
      </p:sp>
      <p:sp>
        <p:nvSpPr>
          <p:cNvPr id="92184" name="Oval 36"/>
          <p:cNvSpPr>
            <a:spLocks noChangeArrowheads="1"/>
          </p:cNvSpPr>
          <p:nvPr/>
        </p:nvSpPr>
        <p:spPr bwMode="auto">
          <a:xfrm>
            <a:off x="4660900" y="1803400"/>
            <a:ext cx="3209925" cy="1485900"/>
          </a:xfrm>
          <a:prstGeom prst="ellipse">
            <a:avLst/>
          </a:prstGeom>
          <a:noFill/>
          <a:ln w="19050" cmpd="thickThin">
            <a:solidFill>
              <a:schemeClr val="tx1"/>
            </a:solidFill>
            <a:prstDash val="sysDash"/>
            <a:round/>
            <a:headEnd type="none" w="sm" len="sm"/>
            <a:tailEnd type="none" w="sm" len="sm"/>
          </a:ln>
        </p:spPr>
        <p:txBody>
          <a:bodyPr>
            <a:prstTxWarp prst="textNoShape">
              <a:avLst/>
            </a:prstTxWarp>
          </a:bodyPr>
          <a:lstStyle/>
          <a:p>
            <a:endParaRPr lang="en-US"/>
          </a:p>
        </p:txBody>
      </p:sp>
      <p:sp>
        <p:nvSpPr>
          <p:cNvPr id="38" name="Oval 37"/>
          <p:cNvSpPr/>
          <p:nvPr/>
        </p:nvSpPr>
        <p:spPr bwMode="auto">
          <a:xfrm>
            <a:off x="7375525" y="2898775"/>
            <a:ext cx="266700" cy="238125"/>
          </a:xfrm>
          <a:prstGeom prst="ellipse">
            <a:avLst/>
          </a:prstGeom>
          <a:solidFill>
            <a:schemeClr val="bg2">
              <a:lumMod val="75000"/>
            </a:schemeClr>
          </a:solidFill>
          <a:ln w="12700" cap="flat" cmpd="sng" algn="ctr">
            <a:solidFill>
              <a:schemeClr val="tx1"/>
            </a:solid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92186" name="Sun 38"/>
          <p:cNvSpPr>
            <a:spLocks noChangeArrowheads="1"/>
          </p:cNvSpPr>
          <p:nvPr/>
        </p:nvSpPr>
        <p:spPr bwMode="auto">
          <a:xfrm>
            <a:off x="5260975" y="4013200"/>
            <a:ext cx="485775" cy="419100"/>
          </a:xfrm>
          <a:prstGeom prst="sun">
            <a:avLst>
              <a:gd name="adj" fmla="val 25000"/>
            </a:avLst>
          </a:prstGeom>
          <a:solidFill>
            <a:srgbClr val="FFFF00"/>
          </a:solidFill>
          <a:ln w="25400" cmpd="thickThin">
            <a:solidFill>
              <a:schemeClr val="tx1"/>
            </a:solidFill>
            <a:round/>
            <a:headEnd type="none" w="sm" len="sm"/>
            <a:tailEnd type="none" w="sm" len="sm"/>
          </a:ln>
        </p:spPr>
        <p:txBody>
          <a:bodyPr>
            <a:prstTxWarp prst="textNoShape">
              <a:avLst/>
            </a:prstTxWarp>
          </a:bodyPr>
          <a:lstStyle/>
          <a:p>
            <a:endParaRPr lang="en-US"/>
          </a:p>
        </p:txBody>
      </p:sp>
      <p:sp>
        <p:nvSpPr>
          <p:cNvPr id="92187" name="Oval 39"/>
          <p:cNvSpPr>
            <a:spLocks noChangeArrowheads="1"/>
          </p:cNvSpPr>
          <p:nvPr/>
        </p:nvSpPr>
        <p:spPr bwMode="auto">
          <a:xfrm>
            <a:off x="4479925" y="3327400"/>
            <a:ext cx="2152650" cy="1857375"/>
          </a:xfrm>
          <a:prstGeom prst="ellipse">
            <a:avLst/>
          </a:prstGeom>
          <a:noFill/>
          <a:ln w="19050" cmpd="thickThin">
            <a:solidFill>
              <a:schemeClr val="tx1"/>
            </a:solidFill>
            <a:prstDash val="sysDash"/>
            <a:round/>
            <a:headEnd type="none" w="sm" len="sm"/>
            <a:tailEnd type="none" w="sm" len="sm"/>
          </a:ln>
        </p:spPr>
        <p:txBody>
          <a:bodyPr>
            <a:prstTxWarp prst="textNoShape">
              <a:avLst/>
            </a:prstTxWarp>
          </a:bodyPr>
          <a:lstStyle/>
          <a:p>
            <a:endParaRPr lang="en-US"/>
          </a:p>
        </p:txBody>
      </p:sp>
      <p:sp>
        <p:nvSpPr>
          <p:cNvPr id="41" name="Oval 40"/>
          <p:cNvSpPr/>
          <p:nvPr/>
        </p:nvSpPr>
        <p:spPr bwMode="auto">
          <a:xfrm>
            <a:off x="6261100" y="4689475"/>
            <a:ext cx="266700" cy="238125"/>
          </a:xfrm>
          <a:prstGeom prst="ellipse">
            <a:avLst/>
          </a:prstGeom>
          <a:solidFill>
            <a:schemeClr val="bg2">
              <a:lumMod val="75000"/>
            </a:schemeClr>
          </a:solidFill>
          <a:ln w="12700" cap="flat" cmpd="sng" algn="ctr">
            <a:solidFill>
              <a:schemeClr val="tx1"/>
            </a:solidFill>
            <a:prstDash val="solid"/>
            <a:round/>
            <a:headEnd type="none" w="sm" len="sm"/>
            <a:tailEnd type="none" w="sm" len="sm"/>
          </a:ln>
          <a:effectLst/>
        </p:spPr>
        <p:txBody>
          <a:bodyPr>
            <a:prstTxWarp prst="textNoShape">
              <a:avLst/>
            </a:prstTxWarp>
          </a:bodyPr>
          <a:lstStyle/>
          <a:p>
            <a:pPr>
              <a:defRPr/>
            </a:pPr>
            <a:endParaRPr lang="en-US">
              <a:latin typeface="Arial" charset="0"/>
            </a:endParaRPr>
          </a:p>
        </p:txBody>
      </p:sp>
      <p:sp>
        <p:nvSpPr>
          <p:cNvPr id="42" name="Content Placeholder 1"/>
          <p:cNvSpPr txBox="1">
            <a:spLocks/>
          </p:cNvSpPr>
          <p:nvPr/>
        </p:nvSpPr>
        <p:spPr bwMode="auto">
          <a:xfrm>
            <a:off x="4689475" y="823913"/>
            <a:ext cx="3476625" cy="922337"/>
          </a:xfrm>
          <a:prstGeom prst="rect">
            <a:avLst/>
          </a:prstGeom>
          <a:noFill/>
          <a:ln w="9525">
            <a:noFill/>
            <a:miter lim="800000"/>
            <a:headEnd/>
            <a:tailEnd/>
          </a:ln>
          <a:effectLst/>
        </p:spPr>
        <p:txBody>
          <a:bodyPr lIns="78331" tIns="39166" rIns="78331" bIns="39166">
            <a:prstTxWarp prst="textNoShape">
              <a:avLst/>
            </a:prstTxWarp>
          </a:bodyPr>
          <a:lstStyle/>
          <a:p>
            <a:pPr marL="231775" indent="-231775" algn="l" defTabSz="777875">
              <a:lnSpc>
                <a:spcPct val="100000"/>
              </a:lnSpc>
              <a:spcBef>
                <a:spcPct val="40000"/>
              </a:spcBef>
              <a:buClr>
                <a:srgbClr val="FF0000"/>
              </a:buClr>
              <a:buSzPct val="60000"/>
              <a:buFont typeface="Monotype Sorts" pitchFamily="1" charset="2"/>
              <a:buChar char="l"/>
              <a:defRPr/>
            </a:pPr>
            <a:r>
              <a:rPr lang="en-US" kern="0" dirty="0">
                <a:latin typeface="+mn-lt"/>
              </a:rPr>
              <a:t>Eccentricity</a:t>
            </a:r>
          </a:p>
          <a:p>
            <a:pPr marL="574675" lvl="1" indent="-228600" algn="l" defTabSz="777875">
              <a:lnSpc>
                <a:spcPct val="90000"/>
              </a:lnSpc>
              <a:spcBef>
                <a:spcPct val="30000"/>
              </a:spcBef>
              <a:buClr>
                <a:srgbClr val="0000FF"/>
              </a:buClr>
              <a:buSzPct val="65000"/>
              <a:buFont typeface="Monotype Sorts" pitchFamily="1" charset="2"/>
              <a:buChar char="n"/>
              <a:defRPr/>
            </a:pPr>
            <a:r>
              <a:rPr lang="en-US" sz="1400" kern="0" dirty="0">
                <a:latin typeface="+mn-lt"/>
              </a:rPr>
              <a:t>Earth ~ 0 (circular)</a:t>
            </a:r>
          </a:p>
          <a:p>
            <a:pPr marL="574675" lvl="1" indent="-228600" algn="l" defTabSz="777875">
              <a:lnSpc>
                <a:spcPct val="90000"/>
              </a:lnSpc>
              <a:spcBef>
                <a:spcPct val="30000"/>
              </a:spcBef>
              <a:buClr>
                <a:srgbClr val="0000FF"/>
              </a:buClr>
              <a:buSzPct val="65000"/>
              <a:buFont typeface="Monotype Sorts" pitchFamily="1" charset="2"/>
              <a:buChar char="n"/>
              <a:defRPr/>
            </a:pPr>
            <a:r>
              <a:rPr lang="en-US" sz="1400" kern="0" dirty="0">
                <a:latin typeface="+mn-lt"/>
              </a:rPr>
              <a:t>Mars today ~ 0.1 (ellipse)</a:t>
            </a:r>
          </a:p>
        </p:txBody>
      </p:sp>
    </p:spTree>
    <p:extLst>
      <p:ext uri="{BB962C8B-B14F-4D97-AF65-F5344CB8AC3E}">
        <p14:creationId xmlns:p14="http://schemas.microsoft.com/office/powerpoint/2010/main" val="25967399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7" descr="laskar"/>
          <p:cNvPicPr>
            <a:picLocks noChangeAspect="1" noChangeArrowheads="1"/>
          </p:cNvPicPr>
          <p:nvPr/>
        </p:nvPicPr>
        <p:blipFill>
          <a:blip r:embed="rId3"/>
          <a:srcRect/>
          <a:stretch>
            <a:fillRect/>
          </a:stretch>
        </p:blipFill>
        <p:spPr bwMode="auto">
          <a:xfrm>
            <a:off x="4343400" y="701675"/>
            <a:ext cx="4305300" cy="5254625"/>
          </a:xfrm>
          <a:prstGeom prst="rect">
            <a:avLst/>
          </a:prstGeom>
          <a:noFill/>
          <a:ln w="9525">
            <a:noFill/>
            <a:miter lim="800000"/>
            <a:headEnd/>
            <a:tailEnd/>
          </a:ln>
        </p:spPr>
      </p:pic>
      <p:sp>
        <p:nvSpPr>
          <p:cNvPr id="94211" name="Text Box 9"/>
          <p:cNvSpPr txBox="1">
            <a:spLocks noChangeArrowheads="1"/>
          </p:cNvSpPr>
          <p:nvPr/>
        </p:nvSpPr>
        <p:spPr bwMode="auto">
          <a:xfrm>
            <a:off x="7051675" y="6035675"/>
            <a:ext cx="2092325" cy="336550"/>
          </a:xfrm>
          <a:prstGeom prst="rect">
            <a:avLst/>
          </a:prstGeom>
          <a:solidFill>
            <a:srgbClr val="FFFF00">
              <a:alpha val="47058"/>
            </a:srgbClr>
          </a:solidFill>
          <a:ln w="6350">
            <a:noFill/>
            <a:miter lim="800000"/>
            <a:headEnd type="none" w="sm" len="sm"/>
            <a:tailEnd type="none" w="sm" len="sm"/>
          </a:ln>
        </p:spPr>
        <p:txBody>
          <a:bodyPr>
            <a:prstTxWarp prst="textNoShape">
              <a:avLst/>
            </a:prstTxWarp>
            <a:spAutoFit/>
          </a:bodyPr>
          <a:lstStyle/>
          <a:p>
            <a:pPr eaLnBrk="1" hangingPunct="1">
              <a:lnSpc>
                <a:spcPct val="100000"/>
              </a:lnSpc>
              <a:spcBef>
                <a:spcPct val="50000"/>
              </a:spcBef>
            </a:pPr>
            <a:r>
              <a:rPr lang="en-US" b="0">
                <a:latin typeface="Arial Unicode MS" pitchFamily="-108" charset="0"/>
              </a:rPr>
              <a:t>Laskar et al., 2003</a:t>
            </a:r>
          </a:p>
        </p:txBody>
      </p:sp>
      <p:sp>
        <p:nvSpPr>
          <p:cNvPr id="94212" name="Line 10"/>
          <p:cNvSpPr>
            <a:spLocks noChangeShapeType="1"/>
          </p:cNvSpPr>
          <p:nvPr/>
        </p:nvSpPr>
        <p:spPr bwMode="auto">
          <a:xfrm>
            <a:off x="4956175" y="1836738"/>
            <a:ext cx="3565525" cy="0"/>
          </a:xfrm>
          <a:prstGeom prst="line">
            <a:avLst/>
          </a:prstGeom>
          <a:noFill/>
          <a:ln w="107950">
            <a:solidFill>
              <a:srgbClr val="33CC33">
                <a:alpha val="59999"/>
              </a:srgbClr>
            </a:solidFill>
            <a:round/>
            <a:headEnd type="none" w="sm" len="sm"/>
            <a:tailEnd type="none" w="sm" len="sm"/>
          </a:ln>
        </p:spPr>
        <p:txBody>
          <a:bodyPr>
            <a:prstTxWarp prst="textNoShape">
              <a:avLst/>
            </a:prstTxWarp>
          </a:bodyPr>
          <a:lstStyle/>
          <a:p>
            <a:endParaRPr lang="en-US"/>
          </a:p>
        </p:txBody>
      </p:sp>
      <p:pic>
        <p:nvPicPr>
          <p:cNvPr id="94213" name="Picture 4" descr="PSP_001378_2640_COLOR_dark_lenses_browse"/>
          <p:cNvPicPr>
            <a:picLocks noChangeAspect="1" noChangeArrowheads="1"/>
          </p:cNvPicPr>
          <p:nvPr/>
        </p:nvPicPr>
        <p:blipFill>
          <a:blip r:embed="rId4"/>
          <a:srcRect/>
          <a:stretch>
            <a:fillRect/>
          </a:stretch>
        </p:blipFill>
        <p:spPr bwMode="auto">
          <a:xfrm>
            <a:off x="1250950" y="0"/>
            <a:ext cx="2790825" cy="6848475"/>
          </a:xfrm>
          <a:prstGeom prst="rect">
            <a:avLst/>
          </a:prstGeom>
          <a:noFill/>
          <a:ln w="9525">
            <a:noFill/>
            <a:miter lim="800000"/>
            <a:headEnd/>
            <a:tailEnd/>
          </a:ln>
        </p:spPr>
      </p:pic>
    </p:spTree>
    <p:extLst>
      <p:ext uri="{BB962C8B-B14F-4D97-AF65-F5344CB8AC3E}">
        <p14:creationId xmlns:p14="http://schemas.microsoft.com/office/powerpoint/2010/main" val="4699287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Content Placeholder 1"/>
          <p:cNvSpPr>
            <a:spLocks noGrp="1"/>
          </p:cNvSpPr>
          <p:nvPr>
            <p:ph idx="1"/>
          </p:nvPr>
        </p:nvSpPr>
        <p:spPr>
          <a:xfrm>
            <a:off x="0" y="423863"/>
            <a:ext cx="4610100" cy="1481137"/>
          </a:xfrm>
        </p:spPr>
        <p:txBody>
          <a:bodyPr/>
          <a:lstStyle/>
          <a:p>
            <a:r>
              <a:rPr lang="en-US" smtClean="0">
                <a:ea typeface="ＭＳ Ｐゴシック" pitchFamily="-108" charset="-128"/>
                <a:cs typeface="ＭＳ Ｐゴシック" pitchFamily="-108" charset="-128"/>
              </a:rPr>
              <a:t>Even larger variations before that</a:t>
            </a:r>
          </a:p>
          <a:p>
            <a:pPr lvl="1"/>
            <a:r>
              <a:rPr lang="en-US" smtClean="0"/>
              <a:t>Factor of 3 variation in solar power</a:t>
            </a:r>
          </a:p>
        </p:txBody>
      </p:sp>
      <p:sp>
        <p:nvSpPr>
          <p:cNvPr id="3" name="Title 2"/>
          <p:cNvSpPr>
            <a:spLocks noGrp="1"/>
          </p:cNvSpPr>
          <p:nvPr>
            <p:ph type="title"/>
          </p:nvPr>
        </p:nvSpPr>
        <p:spPr>
          <a:xfrm>
            <a:off x="695325" y="0"/>
            <a:ext cx="7991475" cy="312738"/>
          </a:xfrm>
        </p:spPr>
        <p:txBody>
          <a:bodyPr>
            <a:normAutofit fontScale="90000"/>
          </a:bodyPr>
          <a:lstStyle/>
          <a:p>
            <a:pPr>
              <a:defRPr/>
            </a:pPr>
            <a:endParaRPr lang="en-US"/>
          </a:p>
        </p:txBody>
      </p:sp>
      <p:pic>
        <p:nvPicPr>
          <p:cNvPr id="96260" name="Picture 4">
            <a:hlinkClick r:id="rId2" action="ppaction://hlinksldjump"/>
          </p:cNvPr>
          <p:cNvPicPr>
            <a:picLocks noChangeAspect="1" noChangeArrowheads="1"/>
          </p:cNvPicPr>
          <p:nvPr/>
        </p:nvPicPr>
        <p:blipFill>
          <a:blip r:embed="rId3"/>
          <a:srcRect/>
          <a:stretch>
            <a:fillRect/>
          </a:stretch>
        </p:blipFill>
        <p:spPr bwMode="auto">
          <a:xfrm>
            <a:off x="4641850" y="923925"/>
            <a:ext cx="4502150" cy="5387975"/>
          </a:xfrm>
          <a:prstGeom prst="rect">
            <a:avLst/>
          </a:prstGeom>
          <a:noFill/>
          <a:ln w="9525">
            <a:noFill/>
            <a:miter lim="800000"/>
            <a:headEnd/>
            <a:tailEnd/>
          </a:ln>
        </p:spPr>
      </p:pic>
      <p:sp>
        <p:nvSpPr>
          <p:cNvPr id="96261" name="Line 10"/>
          <p:cNvSpPr>
            <a:spLocks noChangeShapeType="1"/>
          </p:cNvSpPr>
          <p:nvPr/>
        </p:nvSpPr>
        <p:spPr bwMode="auto">
          <a:xfrm>
            <a:off x="5291138" y="2103438"/>
            <a:ext cx="3695700" cy="9525"/>
          </a:xfrm>
          <a:prstGeom prst="line">
            <a:avLst/>
          </a:prstGeom>
          <a:noFill/>
          <a:ln w="107950">
            <a:solidFill>
              <a:srgbClr val="33CC33">
                <a:alpha val="59999"/>
              </a:srgbClr>
            </a:solidFill>
            <a:round/>
            <a:headEnd type="none" w="sm" len="sm"/>
            <a:tailEnd type="none" w="sm" len="sm"/>
          </a:ln>
        </p:spPr>
        <p:txBody>
          <a:bodyPr>
            <a:prstTxWarp prst="textNoShape">
              <a:avLst/>
            </a:prstTxWarp>
          </a:bodyPr>
          <a:lstStyle/>
          <a:p>
            <a:endParaRPr lang="en-US"/>
          </a:p>
        </p:txBody>
      </p:sp>
      <p:sp>
        <p:nvSpPr>
          <p:cNvPr id="96262" name="Text Box 9"/>
          <p:cNvSpPr txBox="1">
            <a:spLocks noChangeArrowheads="1"/>
          </p:cNvSpPr>
          <p:nvPr/>
        </p:nvSpPr>
        <p:spPr bwMode="auto">
          <a:xfrm>
            <a:off x="7051675" y="6267450"/>
            <a:ext cx="2092325" cy="336550"/>
          </a:xfrm>
          <a:prstGeom prst="rect">
            <a:avLst/>
          </a:prstGeom>
          <a:solidFill>
            <a:srgbClr val="FFFF00">
              <a:alpha val="47058"/>
            </a:srgbClr>
          </a:solidFill>
          <a:ln w="6350">
            <a:noFill/>
            <a:miter lim="800000"/>
            <a:headEnd type="none" w="sm" len="sm"/>
            <a:tailEnd type="none" w="sm" len="sm"/>
          </a:ln>
        </p:spPr>
        <p:txBody>
          <a:bodyPr>
            <a:prstTxWarp prst="textNoShape">
              <a:avLst/>
            </a:prstTxWarp>
            <a:spAutoFit/>
          </a:bodyPr>
          <a:lstStyle/>
          <a:p>
            <a:pPr eaLnBrk="1" hangingPunct="1">
              <a:lnSpc>
                <a:spcPct val="100000"/>
              </a:lnSpc>
              <a:spcBef>
                <a:spcPct val="50000"/>
              </a:spcBef>
            </a:pPr>
            <a:r>
              <a:rPr lang="en-US" b="0">
                <a:latin typeface="Arial Unicode MS" pitchFamily="-108" charset="0"/>
              </a:rPr>
              <a:t>Laskar et al., 2003</a:t>
            </a:r>
          </a:p>
        </p:txBody>
      </p:sp>
      <p:pic>
        <p:nvPicPr>
          <p:cNvPr id="96263" name="Picture 6"/>
          <p:cNvPicPr>
            <a:picLocks noChangeAspect="1"/>
          </p:cNvPicPr>
          <p:nvPr/>
        </p:nvPicPr>
        <p:blipFill>
          <a:blip r:embed="rId4"/>
          <a:srcRect/>
          <a:stretch>
            <a:fillRect/>
          </a:stretch>
        </p:blipFill>
        <p:spPr bwMode="auto">
          <a:xfrm>
            <a:off x="0" y="1128713"/>
            <a:ext cx="4495800" cy="2643187"/>
          </a:xfrm>
          <a:prstGeom prst="rect">
            <a:avLst/>
          </a:prstGeom>
          <a:noFill/>
          <a:ln w="9525">
            <a:noFill/>
            <a:miter lim="800000"/>
            <a:headEnd/>
            <a:tailEnd/>
          </a:ln>
        </p:spPr>
      </p:pic>
      <p:pic>
        <p:nvPicPr>
          <p:cNvPr id="96264" name="Picture 7"/>
          <p:cNvPicPr>
            <a:picLocks noChangeAspect="1"/>
          </p:cNvPicPr>
          <p:nvPr/>
        </p:nvPicPr>
        <p:blipFill>
          <a:blip r:embed="rId5"/>
          <a:srcRect/>
          <a:stretch>
            <a:fillRect/>
          </a:stretch>
        </p:blipFill>
        <p:spPr bwMode="auto">
          <a:xfrm>
            <a:off x="0" y="3773488"/>
            <a:ext cx="4533900" cy="3084512"/>
          </a:xfrm>
          <a:prstGeom prst="rect">
            <a:avLst/>
          </a:prstGeom>
          <a:noFill/>
          <a:ln w="9525">
            <a:noFill/>
            <a:miter lim="800000"/>
            <a:headEnd/>
            <a:tailEnd/>
          </a:ln>
        </p:spPr>
      </p:pic>
      <p:sp>
        <p:nvSpPr>
          <p:cNvPr id="96265" name="Down Arrow 8"/>
          <p:cNvSpPr>
            <a:spLocks noChangeArrowheads="1"/>
          </p:cNvSpPr>
          <p:nvPr/>
        </p:nvSpPr>
        <p:spPr bwMode="auto">
          <a:xfrm>
            <a:off x="0" y="3251200"/>
            <a:ext cx="4495800" cy="901700"/>
          </a:xfrm>
          <a:prstGeom prst="downArrow">
            <a:avLst>
              <a:gd name="adj1" fmla="val 50000"/>
              <a:gd name="adj2" fmla="val 58106"/>
            </a:avLst>
          </a:prstGeom>
          <a:solidFill>
            <a:srgbClr val="FF0000"/>
          </a:solidFill>
          <a:ln w="47625" cmpd="thickThin">
            <a:noFill/>
            <a:round/>
            <a:headEnd type="none" w="sm" len="sm"/>
            <a:tailEnd type="none" w="sm" len="sm"/>
          </a:ln>
        </p:spPr>
        <p:txBody>
          <a:bodyPr>
            <a:prstTxWarp prst="textNoShape">
              <a:avLst/>
            </a:prstTxWarp>
          </a:bodyPr>
          <a:lstStyle/>
          <a:p>
            <a:r>
              <a:rPr lang="en-US"/>
              <a:t>Factor of 3 in solar power on the Earth</a:t>
            </a:r>
          </a:p>
        </p:txBody>
      </p:sp>
    </p:spTree>
    <p:extLst>
      <p:ext uri="{BB962C8B-B14F-4D97-AF65-F5344CB8AC3E}">
        <p14:creationId xmlns:p14="http://schemas.microsoft.com/office/powerpoint/2010/main" val="9685166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8"/>
          <p:cNvSpPr>
            <a:spLocks noChangeArrowheads="1"/>
          </p:cNvSpPr>
          <p:nvPr/>
        </p:nvSpPr>
        <p:spPr bwMode="auto">
          <a:xfrm>
            <a:off x="0" y="2505075"/>
            <a:ext cx="5067300" cy="1485900"/>
          </a:xfrm>
          <a:prstGeom prst="rect">
            <a:avLst/>
          </a:prstGeom>
          <a:solidFill>
            <a:srgbClr val="FFFF00">
              <a:alpha val="50195"/>
            </a:srgbClr>
          </a:solidFill>
          <a:ln w="12700">
            <a:solidFill>
              <a:schemeClr val="tx1"/>
            </a:solidFill>
            <a:miter lim="800000"/>
            <a:headEnd type="none" w="sm" len="sm"/>
            <a:tailEnd type="none" w="sm" len="sm"/>
          </a:ln>
        </p:spPr>
        <p:txBody>
          <a:bodyPr wrap="none" anchor="ctr"/>
          <a:lstStyle/>
          <a:p>
            <a:endParaRPr lang="en-US"/>
          </a:p>
        </p:txBody>
      </p:sp>
      <p:sp>
        <p:nvSpPr>
          <p:cNvPr id="57347" name="Rectangle 2"/>
          <p:cNvSpPr>
            <a:spLocks noGrp="1" noChangeArrowheads="1"/>
          </p:cNvSpPr>
          <p:nvPr>
            <p:ph type="body" idx="1"/>
          </p:nvPr>
        </p:nvSpPr>
        <p:spPr>
          <a:xfrm>
            <a:off x="0" y="342900"/>
            <a:ext cx="5495925" cy="6515100"/>
          </a:xfrm>
        </p:spPr>
        <p:txBody>
          <a:bodyPr/>
          <a:lstStyle/>
          <a:p>
            <a:pPr marL="342900" indent="-342900" defTabSz="914400">
              <a:lnSpc>
                <a:spcPct val="70000"/>
              </a:lnSpc>
            </a:pPr>
            <a:r>
              <a:rPr lang="en-US" sz="2400" dirty="0">
                <a:latin typeface="Arial" charset="0"/>
              </a:rPr>
              <a:t>Seasonal frost on Mars</a:t>
            </a:r>
          </a:p>
          <a:p>
            <a:pPr marL="742950" lvl="1" indent="-285750" defTabSz="914400">
              <a:lnSpc>
                <a:spcPct val="80000"/>
              </a:lnSpc>
            </a:pPr>
            <a:r>
              <a:rPr lang="en-US" sz="2000" dirty="0">
                <a:latin typeface="Arial" charset="0"/>
                <a:ea typeface="ＭＳ Ｐゴシック" charset="0"/>
              </a:rPr>
              <a:t>Major feature of martian seasons</a:t>
            </a:r>
          </a:p>
          <a:p>
            <a:pPr marL="742950" lvl="1" indent="-285750" defTabSz="914400">
              <a:lnSpc>
                <a:spcPct val="80000"/>
              </a:lnSpc>
            </a:pPr>
            <a:r>
              <a:rPr lang="en-US" sz="2000" dirty="0">
                <a:latin typeface="Arial" charset="0"/>
                <a:ea typeface="ＭＳ Ｐゴシック" charset="0"/>
              </a:rPr>
              <a:t>Exotic CO</a:t>
            </a:r>
            <a:r>
              <a:rPr lang="en-US" sz="2000" baseline="-25000" dirty="0">
                <a:latin typeface="Arial" charset="0"/>
                <a:ea typeface="ＭＳ Ｐゴシック" charset="0"/>
              </a:rPr>
              <a:t>2 </a:t>
            </a:r>
            <a:r>
              <a:rPr lang="en-US" sz="2000" dirty="0">
                <a:latin typeface="Arial" charset="0"/>
                <a:ea typeface="ＭＳ Ｐゴシック" charset="0"/>
              </a:rPr>
              <a:t>ice processes</a:t>
            </a:r>
          </a:p>
          <a:p>
            <a:pPr marL="742950" lvl="1" indent="-285750" defTabSz="914400">
              <a:lnSpc>
                <a:spcPct val="80000"/>
              </a:lnSpc>
            </a:pPr>
            <a:r>
              <a:rPr lang="en-US" sz="2000" dirty="0">
                <a:latin typeface="Arial" charset="0"/>
                <a:ea typeface="ＭＳ Ｐゴシック" charset="0"/>
              </a:rPr>
              <a:t>Seasonal timescale of 686 days</a:t>
            </a:r>
          </a:p>
          <a:p>
            <a:pPr marL="342900" indent="-342900" defTabSz="914400">
              <a:lnSpc>
                <a:spcPct val="70000"/>
              </a:lnSpc>
            </a:pPr>
            <a:endParaRPr lang="en-US" sz="2400" dirty="0">
              <a:latin typeface="Arial"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Residual ice caps</a:t>
            </a:r>
          </a:p>
          <a:p>
            <a:pPr marL="742950" lvl="1" indent="-285750" defTabSz="914400">
              <a:lnSpc>
                <a:spcPct val="70000"/>
              </a:lnSpc>
            </a:pPr>
            <a:r>
              <a:rPr lang="en-US" sz="2000" dirty="0">
                <a:latin typeface="Arial" charset="0"/>
                <a:ea typeface="ＭＳ Ｐゴシック" charset="0"/>
              </a:rPr>
              <a:t>Interacting with current climate</a:t>
            </a:r>
          </a:p>
          <a:p>
            <a:pPr marL="742950" lvl="1" indent="-285750" defTabSz="914400">
              <a:lnSpc>
                <a:spcPct val="70000"/>
              </a:lnSpc>
            </a:pPr>
            <a:r>
              <a:rPr lang="en-US" sz="2000" dirty="0">
                <a:latin typeface="Arial" charset="0"/>
                <a:ea typeface="ＭＳ Ｐゴシック" charset="0"/>
              </a:rPr>
              <a:t>Affected by global dust storms</a:t>
            </a:r>
          </a:p>
          <a:p>
            <a:pPr marL="742950" lvl="1" indent="-285750" defTabSz="914400">
              <a:lnSpc>
                <a:spcPct val="70000"/>
              </a:lnSpc>
            </a:pPr>
            <a:r>
              <a:rPr lang="en-US" sz="2000" dirty="0">
                <a:latin typeface="Arial" charset="0"/>
                <a:ea typeface="ＭＳ Ｐゴシック" charset="0"/>
              </a:rPr>
              <a:t>10</a:t>
            </a:r>
            <a:r>
              <a:rPr lang="en-US" sz="2000" baseline="30000" dirty="0">
                <a:latin typeface="Arial" charset="0"/>
                <a:ea typeface="ＭＳ Ｐゴシック" charset="0"/>
              </a:rPr>
              <a:t>0</a:t>
            </a:r>
            <a:r>
              <a:rPr lang="en-US" sz="2000" dirty="0">
                <a:latin typeface="Arial" charset="0"/>
                <a:ea typeface="ＭＳ Ｐゴシック" charset="0"/>
              </a:rPr>
              <a:t> to 10</a:t>
            </a:r>
            <a:r>
              <a:rPr lang="en-US" sz="2000" baseline="30000" dirty="0">
                <a:latin typeface="Arial" charset="0"/>
                <a:ea typeface="ＭＳ Ｐゴシック" charset="0"/>
              </a:rPr>
              <a:t>2</a:t>
            </a:r>
            <a:r>
              <a:rPr lang="en-US" sz="2000" dirty="0">
                <a:latin typeface="Arial" charset="0"/>
                <a:ea typeface="ＭＳ Ｐゴシック" charset="0"/>
              </a:rPr>
              <a:t> years</a:t>
            </a:r>
          </a:p>
          <a:p>
            <a:pPr marL="342900" indent="-342900" defTabSz="914400">
              <a:lnSpc>
                <a:spcPct val="70000"/>
              </a:lnSpc>
            </a:pPr>
            <a:endParaRPr lang="en-US" sz="2400" dirty="0">
              <a:latin typeface="Arial"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Polar layered deposits</a:t>
            </a:r>
          </a:p>
          <a:p>
            <a:pPr marL="742950" lvl="1" indent="-285750" defTabSz="914400">
              <a:lnSpc>
                <a:spcPct val="80000"/>
              </a:lnSpc>
            </a:pPr>
            <a:r>
              <a:rPr lang="en-US" sz="2000" dirty="0">
                <a:latin typeface="Arial" charset="0"/>
                <a:ea typeface="ＭＳ Ｐゴシック" charset="0"/>
              </a:rPr>
              <a:t>Record of changing climate</a:t>
            </a:r>
          </a:p>
          <a:p>
            <a:pPr marL="742950" lvl="1" indent="-285750" defTabSz="914400">
              <a:lnSpc>
                <a:spcPct val="80000"/>
              </a:lnSpc>
            </a:pPr>
            <a:r>
              <a:rPr lang="en-US" sz="2000" dirty="0">
                <a:latin typeface="Arial" charset="0"/>
                <a:ea typeface="ＭＳ Ｐゴシック" charset="0"/>
              </a:rPr>
              <a:t>Linked to orbital variations</a:t>
            </a:r>
          </a:p>
          <a:p>
            <a:pPr marL="742950" lvl="1" indent="-285750" defTabSz="914400">
              <a:lnSpc>
                <a:spcPct val="80000"/>
              </a:lnSpc>
            </a:pPr>
            <a:r>
              <a:rPr lang="en-US" sz="2000" dirty="0" smtClean="0">
                <a:latin typeface="Arial" charset="0"/>
                <a:ea typeface="ＭＳ Ｐゴシック" charset="0"/>
              </a:rPr>
              <a:t>10</a:t>
            </a:r>
            <a:r>
              <a:rPr lang="en-US" sz="2000" baseline="30000" dirty="0" smtClean="0">
                <a:latin typeface="Arial" charset="0"/>
                <a:ea typeface="ＭＳ Ｐゴシック" charset="0"/>
              </a:rPr>
              <a:t>5</a:t>
            </a:r>
            <a:r>
              <a:rPr lang="en-US" sz="2000" dirty="0" smtClean="0">
                <a:latin typeface="Arial" charset="0"/>
                <a:ea typeface="ＭＳ Ｐゴシック" charset="0"/>
              </a:rPr>
              <a:t> </a:t>
            </a:r>
            <a:r>
              <a:rPr lang="en-US" sz="2000" dirty="0">
                <a:latin typeface="Arial" charset="0"/>
                <a:ea typeface="ＭＳ Ｐゴシック" charset="0"/>
              </a:rPr>
              <a:t>to 10</a:t>
            </a:r>
            <a:r>
              <a:rPr lang="en-US" sz="2000" baseline="30000" dirty="0">
                <a:latin typeface="Arial" charset="0"/>
                <a:ea typeface="ＭＳ Ｐゴシック" charset="0"/>
              </a:rPr>
              <a:t>7</a:t>
            </a:r>
            <a:r>
              <a:rPr lang="en-US" sz="2000" dirty="0">
                <a:latin typeface="Arial" charset="0"/>
                <a:ea typeface="ＭＳ Ｐゴシック" charset="0"/>
              </a:rPr>
              <a:t> years</a:t>
            </a: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Older Polar deposits</a:t>
            </a:r>
          </a:p>
        </p:txBody>
      </p:sp>
      <p:pic>
        <p:nvPicPr>
          <p:cNvPr id="57348" name="Picture 4" descr="PSP_006270_0955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088" y="1735138"/>
            <a:ext cx="4506912"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6"/>
          <p:cNvSpPr>
            <a:spLocks noChangeArrowheads="1"/>
          </p:cNvSpPr>
          <p:nvPr/>
        </p:nvSpPr>
        <p:spPr bwMode="auto">
          <a:xfrm>
            <a:off x="5197475" y="5151438"/>
            <a:ext cx="3544888"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PSP_006270_0955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Content Placeholder 1"/>
          <p:cNvSpPr>
            <a:spLocks noGrp="1"/>
          </p:cNvSpPr>
          <p:nvPr>
            <p:ph idx="1"/>
          </p:nvPr>
        </p:nvSpPr>
        <p:spPr>
          <a:xfrm>
            <a:off x="0" y="706438"/>
            <a:ext cx="3505200" cy="5446712"/>
          </a:xfrm>
        </p:spPr>
        <p:txBody>
          <a:bodyPr/>
          <a:lstStyle/>
          <a:p>
            <a:r>
              <a:rPr lang="en-US" smtClean="0">
                <a:ea typeface="ＭＳ Ｐゴシック" pitchFamily="-108" charset="-128"/>
                <a:cs typeface="ＭＳ Ｐゴシック" pitchFamily="-108" charset="-128"/>
              </a:rPr>
              <a:t>During high obliquities</a:t>
            </a:r>
          </a:p>
          <a:p>
            <a:pPr lvl="1"/>
            <a:r>
              <a:rPr lang="en-US" smtClean="0"/>
              <a:t>Ice is more stable in the mid-latitudes</a:t>
            </a:r>
          </a:p>
          <a:p>
            <a:pPr lvl="1"/>
            <a:r>
              <a:rPr lang="en-US" smtClean="0"/>
              <a:t>Water ice sublimates from polar ice caps</a:t>
            </a:r>
          </a:p>
          <a:p>
            <a:pPr lvl="1"/>
            <a:r>
              <a:rPr lang="en-US" smtClean="0"/>
              <a:t>Reaccumulates in the mid-latitudes</a:t>
            </a:r>
          </a:p>
          <a:p>
            <a:endParaRPr lang="en-US" smtClean="0">
              <a:ea typeface="ＭＳ Ｐゴシック" pitchFamily="-108" charset="-128"/>
              <a:cs typeface="ＭＳ Ｐゴシック" pitchFamily="-108" charset="-128"/>
            </a:endParaRPr>
          </a:p>
          <a:p>
            <a:endParaRPr lang="en-US" smtClean="0">
              <a:ea typeface="ＭＳ Ｐゴシック" pitchFamily="-108" charset="-128"/>
              <a:cs typeface="ＭＳ Ｐゴシック" pitchFamily="-108" charset="-128"/>
            </a:endParaRPr>
          </a:p>
          <a:p>
            <a:r>
              <a:rPr lang="en-US" smtClean="0">
                <a:ea typeface="ＭＳ Ｐゴシック" pitchFamily="-108" charset="-128"/>
                <a:cs typeface="ＭＳ Ｐゴシック" pitchFamily="-108" charset="-128"/>
              </a:rPr>
              <a:t>During low obliquities</a:t>
            </a:r>
          </a:p>
          <a:p>
            <a:pPr lvl="1"/>
            <a:r>
              <a:rPr lang="en-US" smtClean="0"/>
              <a:t>Ice is more stable at the poles</a:t>
            </a:r>
          </a:p>
          <a:p>
            <a:pPr lvl="1"/>
            <a:r>
              <a:rPr lang="en-US" smtClean="0"/>
              <a:t>So water moves back…</a:t>
            </a:r>
          </a:p>
          <a:p>
            <a:pPr lvl="1"/>
            <a:endParaRPr lang="en-US" smtClean="0"/>
          </a:p>
          <a:p>
            <a:pPr>
              <a:buFont typeface="Monotype Sorts" pitchFamily="-108" charset="2"/>
              <a:buNone/>
            </a:pPr>
            <a:endParaRPr lang="en-US" smtClean="0">
              <a:ea typeface="ＭＳ Ｐゴシック" pitchFamily="-108" charset="-128"/>
              <a:cs typeface="ＭＳ Ｐゴシック" pitchFamily="-108" charset="-128"/>
            </a:endParaRPr>
          </a:p>
        </p:txBody>
      </p:sp>
      <p:sp>
        <p:nvSpPr>
          <p:cNvPr id="3" name="Title 2"/>
          <p:cNvSpPr>
            <a:spLocks noGrp="1"/>
          </p:cNvSpPr>
          <p:nvPr>
            <p:ph type="title"/>
          </p:nvPr>
        </p:nvSpPr>
        <p:spPr>
          <a:xfrm>
            <a:off x="695325" y="0"/>
            <a:ext cx="7991475" cy="312738"/>
          </a:xfrm>
        </p:spPr>
        <p:txBody>
          <a:bodyPr>
            <a:normAutofit fontScale="90000"/>
          </a:bodyPr>
          <a:lstStyle/>
          <a:p>
            <a:pPr>
              <a:defRPr/>
            </a:pPr>
            <a:r>
              <a:rPr lang="en-US" dirty="0" smtClean="0">
                <a:ea typeface="+mj-ea"/>
                <a:cs typeface="+mj-cs"/>
              </a:rPr>
              <a:t>Martian “Ice Ages”</a:t>
            </a:r>
            <a:endParaRPr lang="en-US" dirty="0">
              <a:ea typeface="+mj-ea"/>
              <a:cs typeface="+mj-cs"/>
            </a:endParaRPr>
          </a:p>
        </p:txBody>
      </p:sp>
      <p:pic>
        <p:nvPicPr>
          <p:cNvPr id="97284" name="Picture 3"/>
          <p:cNvPicPr>
            <a:picLocks noChangeAspect="1" noChangeArrowheads="1"/>
          </p:cNvPicPr>
          <p:nvPr/>
        </p:nvPicPr>
        <p:blipFill>
          <a:blip r:embed="rId3"/>
          <a:srcRect/>
          <a:stretch>
            <a:fillRect/>
          </a:stretch>
        </p:blipFill>
        <p:spPr bwMode="auto">
          <a:xfrm>
            <a:off x="3648075" y="519113"/>
            <a:ext cx="5495925" cy="5495925"/>
          </a:xfrm>
          <a:prstGeom prst="rect">
            <a:avLst/>
          </a:prstGeom>
          <a:noFill/>
          <a:ln w="12700">
            <a:solidFill>
              <a:schemeClr val="tx1"/>
            </a:solidFill>
            <a:miter lim="800000"/>
            <a:headEnd/>
            <a:tailEnd/>
          </a:ln>
        </p:spPr>
      </p:pic>
      <p:sp>
        <p:nvSpPr>
          <p:cNvPr id="97285" name="Curved Right Arrow 4"/>
          <p:cNvSpPr>
            <a:spLocks noChangeArrowheads="1"/>
          </p:cNvSpPr>
          <p:nvPr/>
        </p:nvSpPr>
        <p:spPr bwMode="auto">
          <a:xfrm rot="-6413210">
            <a:off x="6242844" y="4517231"/>
            <a:ext cx="681038" cy="2333625"/>
          </a:xfrm>
          <a:prstGeom prst="curvedRightArrow">
            <a:avLst>
              <a:gd name="adj1" fmla="val 24985"/>
              <a:gd name="adj2" fmla="val 49955"/>
              <a:gd name="adj3" fmla="val 25000"/>
            </a:avLst>
          </a:prstGeom>
          <a:solidFill>
            <a:srgbClr val="FF0000"/>
          </a:solidFill>
          <a:ln w="25400">
            <a:solidFill>
              <a:schemeClr val="tx1"/>
            </a:solidFill>
            <a:round/>
            <a:headEnd type="none" w="sm" len="sm"/>
            <a:tailEnd type="none" w="sm" len="sm"/>
          </a:ln>
        </p:spPr>
        <p:txBody>
          <a:bodyPr>
            <a:prstTxWarp prst="textNoShape">
              <a:avLst/>
            </a:prstTxWarp>
          </a:bodyPr>
          <a:lstStyle/>
          <a:p>
            <a:endParaRPr lang="en-US"/>
          </a:p>
        </p:txBody>
      </p:sp>
      <p:sp>
        <p:nvSpPr>
          <p:cNvPr id="97286" name="Curved Right Arrow 5"/>
          <p:cNvSpPr>
            <a:spLocks noChangeArrowheads="1"/>
          </p:cNvSpPr>
          <p:nvPr/>
        </p:nvSpPr>
        <p:spPr bwMode="auto">
          <a:xfrm rot="4958600" flipH="1">
            <a:off x="5802313" y="4470400"/>
            <a:ext cx="1109662" cy="3055938"/>
          </a:xfrm>
          <a:prstGeom prst="curvedRightArrow">
            <a:avLst>
              <a:gd name="adj1" fmla="val 24977"/>
              <a:gd name="adj2" fmla="val 49941"/>
              <a:gd name="adj3" fmla="val 25000"/>
            </a:avLst>
          </a:prstGeom>
          <a:solidFill>
            <a:schemeClr val="accent1"/>
          </a:solidFill>
          <a:ln w="25400">
            <a:solidFill>
              <a:schemeClr val="tx1"/>
            </a:solidFill>
            <a:round/>
            <a:headEnd type="none" w="sm" len="sm"/>
            <a:tailEnd type="none" w="sm" len="sm"/>
          </a:ln>
        </p:spPr>
        <p:txBody>
          <a:bodyPr>
            <a:prstTxWarp prst="textNoShape">
              <a:avLst/>
            </a:prstTxWarp>
          </a:bodyPr>
          <a:lstStyle/>
          <a:p>
            <a:endParaRPr lang="en-US"/>
          </a:p>
        </p:txBody>
      </p:sp>
      <p:sp>
        <p:nvSpPr>
          <p:cNvPr id="97287" name="TextBox 6"/>
          <p:cNvSpPr txBox="1">
            <a:spLocks noChangeArrowheads="1"/>
          </p:cNvSpPr>
          <p:nvPr/>
        </p:nvSpPr>
        <p:spPr bwMode="auto">
          <a:xfrm>
            <a:off x="7927975" y="4787900"/>
            <a:ext cx="1216025" cy="590550"/>
          </a:xfrm>
          <a:prstGeom prst="rect">
            <a:avLst/>
          </a:prstGeom>
          <a:noFill/>
          <a:ln w="9525">
            <a:noFill/>
            <a:miter lim="800000"/>
            <a:headEnd/>
            <a:tailEnd/>
          </a:ln>
        </p:spPr>
        <p:txBody>
          <a:bodyPr>
            <a:prstTxWarp prst="textNoShape">
              <a:avLst/>
            </a:prstTxWarp>
            <a:spAutoFit/>
          </a:bodyPr>
          <a:lstStyle/>
          <a:p>
            <a:r>
              <a:rPr lang="en-US" sz="1800">
                <a:solidFill>
                  <a:srgbClr val="FF0000"/>
                </a:solidFill>
              </a:rPr>
              <a:t>High-obliquity</a:t>
            </a:r>
          </a:p>
        </p:txBody>
      </p:sp>
      <p:sp>
        <p:nvSpPr>
          <p:cNvPr id="97288" name="TextBox 7"/>
          <p:cNvSpPr txBox="1">
            <a:spLocks noChangeArrowheads="1"/>
          </p:cNvSpPr>
          <p:nvPr/>
        </p:nvSpPr>
        <p:spPr bwMode="auto">
          <a:xfrm>
            <a:off x="3851275" y="6089650"/>
            <a:ext cx="1214438" cy="590550"/>
          </a:xfrm>
          <a:prstGeom prst="rect">
            <a:avLst/>
          </a:prstGeom>
          <a:noFill/>
          <a:ln w="9525">
            <a:noFill/>
            <a:miter lim="800000"/>
            <a:headEnd/>
            <a:tailEnd/>
          </a:ln>
        </p:spPr>
        <p:txBody>
          <a:bodyPr>
            <a:prstTxWarp prst="textNoShape">
              <a:avLst/>
            </a:prstTxWarp>
            <a:spAutoFit/>
          </a:bodyPr>
          <a:lstStyle/>
          <a:p>
            <a:r>
              <a:rPr lang="en-US" sz="1800">
                <a:solidFill>
                  <a:srgbClr val="0000FF"/>
                </a:solidFill>
              </a:rPr>
              <a:t>Low-obliquity</a:t>
            </a:r>
          </a:p>
        </p:txBody>
      </p:sp>
    </p:spTree>
    <p:extLst>
      <p:ext uri="{BB962C8B-B14F-4D97-AF65-F5344CB8AC3E}">
        <p14:creationId xmlns:p14="http://schemas.microsoft.com/office/powerpoint/2010/main" val="328830212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41363"/>
            <a:ext cx="3225800" cy="5265737"/>
          </a:xfrm>
        </p:spPr>
        <p:txBody>
          <a:bodyPr/>
          <a:lstStyle/>
          <a:p>
            <a:r>
              <a:rPr lang="en-US" dirty="0" smtClean="0"/>
              <a:t>Jump to higher obliquity ~5 million years ago</a:t>
            </a:r>
          </a:p>
          <a:p>
            <a:endParaRPr lang="en-US" dirty="0"/>
          </a:p>
          <a:p>
            <a:r>
              <a:rPr lang="en-US" dirty="0" smtClean="0"/>
              <a:t>It’s thought that the polar layered deposits could not survive that</a:t>
            </a:r>
          </a:p>
          <a:p>
            <a:endParaRPr lang="en-US" dirty="0"/>
          </a:p>
          <a:p>
            <a:r>
              <a:rPr lang="en-US" dirty="0" smtClean="0"/>
              <a:t>This simple picture is probably naïve and conflicts with basic info like the cratering record of the south polar layered deposits (which shows the surface age to be 10s of Myr)</a:t>
            </a:r>
          </a:p>
          <a:p>
            <a:endParaRPr lang="en-US" dirty="0"/>
          </a:p>
          <a:p>
            <a:endParaRPr lang="en-US" dirty="0"/>
          </a:p>
        </p:txBody>
      </p:sp>
      <p:sp>
        <p:nvSpPr>
          <p:cNvPr id="3" name="Title 2"/>
          <p:cNvSpPr>
            <a:spLocks noGrp="1"/>
          </p:cNvSpPr>
          <p:nvPr>
            <p:ph type="title"/>
          </p:nvPr>
        </p:nvSpPr>
        <p:spPr/>
        <p:txBody>
          <a:bodyPr>
            <a:normAutofit fontScale="90000"/>
          </a:bodyPr>
          <a:lstStyle/>
          <a:p>
            <a:endParaRPr lang="en-US"/>
          </a:p>
        </p:txBody>
      </p:sp>
      <p:pic>
        <p:nvPicPr>
          <p:cNvPr id="4" name="Picture 4">
            <a:hlinkClick r:id="rId2" action="ppaction://hlinksldjump"/>
          </p:cNvPr>
          <p:cNvPicPr>
            <a:picLocks noChangeAspect="1" noChangeArrowheads="1"/>
          </p:cNvPicPr>
          <p:nvPr/>
        </p:nvPicPr>
        <p:blipFill>
          <a:blip r:embed="rId3"/>
          <a:srcRect/>
          <a:stretch>
            <a:fillRect/>
          </a:stretch>
        </p:blipFill>
        <p:spPr bwMode="auto">
          <a:xfrm>
            <a:off x="3378200" y="-42255"/>
            <a:ext cx="5765800" cy="6900256"/>
          </a:xfrm>
          <a:prstGeom prst="rect">
            <a:avLst/>
          </a:prstGeom>
          <a:noFill/>
          <a:ln w="9525">
            <a:noFill/>
            <a:miter lim="800000"/>
            <a:headEnd/>
            <a:tailEnd/>
          </a:ln>
        </p:spPr>
      </p:pic>
    </p:spTree>
    <p:extLst>
      <p:ext uri="{BB962C8B-B14F-4D97-AF65-F5344CB8AC3E}">
        <p14:creationId xmlns:p14="http://schemas.microsoft.com/office/powerpoint/2010/main" val="4258796392"/>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3613"/>
            <a:ext cx="39624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sp>
        <p:nvSpPr>
          <p:cNvPr id="4" name="Right Arrow 3"/>
          <p:cNvSpPr>
            <a:spLocks noChangeArrowheads="1"/>
          </p:cNvSpPr>
          <p:nvPr/>
        </p:nvSpPr>
        <p:spPr bwMode="auto">
          <a:xfrm rot="10800000">
            <a:off x="0" y="2259013"/>
            <a:ext cx="9144000" cy="600075"/>
          </a:xfrm>
          <a:prstGeom prst="rightArrow">
            <a:avLst>
              <a:gd name="adj1" fmla="val 50000"/>
              <a:gd name="adj2" fmla="val 50018"/>
            </a:avLst>
          </a:prstGeom>
          <a:gradFill rotWithShape="1">
            <a:gsLst>
              <a:gs pos="0">
                <a:srgbClr val="FFFFFF"/>
              </a:gs>
              <a:gs pos="50000">
                <a:srgbClr val="B6C1FF"/>
              </a:gs>
              <a:gs pos="100000">
                <a:srgbClr val="DCE0FF"/>
              </a:gs>
            </a:gsLst>
            <a:lin ang="10800000" scaled="1"/>
          </a:gradFill>
          <a:ln w="25400">
            <a:solidFill>
              <a:schemeClr val="tx1"/>
            </a:solidFill>
            <a:round/>
            <a:headEnd type="arrow" w="lg" len="lg"/>
            <a:tailEnd type="arrow" w="lg" len="lg"/>
          </a:ln>
          <a:effectLst>
            <a:outerShdw blurRad="63500" dist="38100" algn="l" rotWithShape="0">
              <a:srgbClr val="000000">
                <a:alpha val="39999"/>
              </a:srgbClr>
            </a:outerShdw>
          </a:effectLst>
        </p:spPr>
        <p:txBody>
          <a:bodyPr/>
          <a:lstStyle/>
          <a:p>
            <a:pPr>
              <a:defRPr/>
            </a:pPr>
            <a:endParaRPr lang="en-US" dirty="0">
              <a:ea typeface="+mn-ea"/>
              <a:cs typeface="+mn-cs"/>
            </a:endParaRPr>
          </a:p>
        </p:txBody>
      </p:sp>
      <p:cxnSp>
        <p:nvCxnSpPr>
          <p:cNvPr id="6" name="Straight Arrow Connector 5"/>
          <p:cNvCxnSpPr>
            <a:cxnSpLocks noChangeShapeType="1"/>
          </p:cNvCxnSpPr>
          <p:nvPr/>
        </p:nvCxnSpPr>
        <p:spPr bwMode="auto">
          <a:xfrm rot="16200000" flipH="1">
            <a:off x="7333456" y="2886870"/>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7" name="Straight Arrow Connector 6"/>
          <p:cNvCxnSpPr>
            <a:cxnSpLocks noChangeShapeType="1"/>
          </p:cNvCxnSpPr>
          <p:nvPr/>
        </p:nvCxnSpPr>
        <p:spPr bwMode="auto">
          <a:xfrm rot="16200000" flipH="1">
            <a:off x="6284119" y="2886869"/>
            <a:ext cx="968375" cy="17463"/>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0" name="Straight Arrow Connector 9"/>
          <p:cNvCxnSpPr>
            <a:cxnSpLocks noChangeShapeType="1"/>
          </p:cNvCxnSpPr>
          <p:nvPr/>
        </p:nvCxnSpPr>
        <p:spPr bwMode="auto">
          <a:xfrm rot="16200000" flipH="1">
            <a:off x="5181600" y="2886076"/>
            <a:ext cx="968375" cy="19050"/>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1" name="Straight Arrow Connector 10"/>
          <p:cNvCxnSpPr>
            <a:cxnSpLocks noChangeShapeType="1"/>
          </p:cNvCxnSpPr>
          <p:nvPr/>
        </p:nvCxnSpPr>
        <p:spPr bwMode="auto">
          <a:xfrm rot="16200000" flipH="1">
            <a:off x="4133056" y="2896395"/>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2" name="Straight Arrow Connector 11"/>
          <p:cNvCxnSpPr>
            <a:cxnSpLocks noChangeShapeType="1"/>
          </p:cNvCxnSpPr>
          <p:nvPr/>
        </p:nvCxnSpPr>
        <p:spPr bwMode="auto">
          <a:xfrm rot="16200000" flipH="1">
            <a:off x="2994025" y="2886076"/>
            <a:ext cx="968375" cy="19050"/>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3" name="Straight Arrow Connector 12"/>
          <p:cNvCxnSpPr>
            <a:cxnSpLocks noChangeShapeType="1"/>
          </p:cNvCxnSpPr>
          <p:nvPr/>
        </p:nvCxnSpPr>
        <p:spPr bwMode="auto">
          <a:xfrm rot="16200000" flipH="1">
            <a:off x="1945481" y="2886870"/>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4" name="Straight Arrow Connector 13"/>
          <p:cNvCxnSpPr>
            <a:cxnSpLocks noChangeShapeType="1"/>
          </p:cNvCxnSpPr>
          <p:nvPr/>
        </p:nvCxnSpPr>
        <p:spPr bwMode="auto">
          <a:xfrm rot="16200000" flipH="1">
            <a:off x="8382000" y="2886076"/>
            <a:ext cx="968375" cy="19050"/>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sp>
        <p:nvSpPr>
          <p:cNvPr id="15" name="TextBox 14"/>
          <p:cNvSpPr txBox="1"/>
          <p:nvPr/>
        </p:nvSpPr>
        <p:spPr>
          <a:xfrm>
            <a:off x="8615363" y="3352800"/>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0</a:t>
            </a:r>
          </a:p>
        </p:txBody>
      </p:sp>
      <p:sp>
        <p:nvSpPr>
          <p:cNvPr id="16" name="TextBox 15"/>
          <p:cNvSpPr txBox="1"/>
          <p:nvPr/>
        </p:nvSpPr>
        <p:spPr>
          <a:xfrm>
            <a:off x="7556500" y="3362325"/>
            <a:ext cx="565150" cy="365125"/>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1</a:t>
            </a:r>
          </a:p>
        </p:txBody>
      </p:sp>
      <p:sp>
        <p:nvSpPr>
          <p:cNvPr id="17" name="TextBox 16"/>
          <p:cNvSpPr txBox="1"/>
          <p:nvPr/>
        </p:nvSpPr>
        <p:spPr>
          <a:xfrm>
            <a:off x="6516688" y="3352800"/>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2</a:t>
            </a:r>
          </a:p>
        </p:txBody>
      </p:sp>
      <p:sp>
        <p:nvSpPr>
          <p:cNvPr id="18" name="TextBox 17"/>
          <p:cNvSpPr txBox="1"/>
          <p:nvPr/>
        </p:nvSpPr>
        <p:spPr>
          <a:xfrm>
            <a:off x="5414963" y="3352800"/>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3</a:t>
            </a:r>
          </a:p>
        </p:txBody>
      </p:sp>
      <p:sp>
        <p:nvSpPr>
          <p:cNvPr id="19" name="TextBox 18"/>
          <p:cNvSpPr txBox="1"/>
          <p:nvPr/>
        </p:nvSpPr>
        <p:spPr>
          <a:xfrm>
            <a:off x="3227388" y="3343275"/>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5</a:t>
            </a:r>
          </a:p>
        </p:txBody>
      </p:sp>
      <p:sp>
        <p:nvSpPr>
          <p:cNvPr id="20" name="TextBox 19"/>
          <p:cNvSpPr txBox="1"/>
          <p:nvPr/>
        </p:nvSpPr>
        <p:spPr>
          <a:xfrm>
            <a:off x="2170113" y="3343275"/>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6</a:t>
            </a:r>
          </a:p>
        </p:txBody>
      </p:sp>
      <p:sp>
        <p:nvSpPr>
          <p:cNvPr id="21" name="TextBox 20"/>
          <p:cNvSpPr txBox="1"/>
          <p:nvPr/>
        </p:nvSpPr>
        <p:spPr>
          <a:xfrm>
            <a:off x="4365625" y="3352800"/>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4</a:t>
            </a:r>
          </a:p>
        </p:txBody>
      </p:sp>
      <p:cxnSp>
        <p:nvCxnSpPr>
          <p:cNvPr id="22" name="Straight Arrow Connector 21"/>
          <p:cNvCxnSpPr>
            <a:cxnSpLocks noChangeShapeType="1"/>
          </p:cNvCxnSpPr>
          <p:nvPr/>
        </p:nvCxnSpPr>
        <p:spPr bwMode="auto">
          <a:xfrm rot="16200000" flipH="1">
            <a:off x="905669" y="2896394"/>
            <a:ext cx="968375" cy="17463"/>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23" name="Straight Arrow Connector 22"/>
          <p:cNvCxnSpPr>
            <a:cxnSpLocks noChangeShapeType="1"/>
          </p:cNvCxnSpPr>
          <p:nvPr/>
        </p:nvCxnSpPr>
        <p:spPr bwMode="auto">
          <a:xfrm rot="16200000" flipH="1">
            <a:off x="-143669" y="2896395"/>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sp>
        <p:nvSpPr>
          <p:cNvPr id="24" name="TextBox 23"/>
          <p:cNvSpPr txBox="1"/>
          <p:nvPr/>
        </p:nvSpPr>
        <p:spPr>
          <a:xfrm>
            <a:off x="1138238" y="3352800"/>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7</a:t>
            </a:r>
          </a:p>
        </p:txBody>
      </p:sp>
      <p:sp>
        <p:nvSpPr>
          <p:cNvPr id="25" name="TextBox 24"/>
          <p:cNvSpPr txBox="1"/>
          <p:nvPr/>
        </p:nvSpPr>
        <p:spPr>
          <a:xfrm>
            <a:off x="80963" y="3352800"/>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8</a:t>
            </a:r>
          </a:p>
        </p:txBody>
      </p:sp>
      <p:pic>
        <p:nvPicPr>
          <p:cNvPr id="1822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7738" y="950913"/>
            <a:ext cx="178435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pic>
        <p:nvPicPr>
          <p:cNvPr id="1822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200" y="3657600"/>
            <a:ext cx="20256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sp>
        <p:nvSpPr>
          <p:cNvPr id="182296" name="TextBox 28"/>
          <p:cNvSpPr txBox="1">
            <a:spLocks noChangeArrowheads="1"/>
          </p:cNvSpPr>
          <p:nvPr/>
        </p:nvSpPr>
        <p:spPr bwMode="auto">
          <a:xfrm>
            <a:off x="6251575" y="5756275"/>
            <a:ext cx="20431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Interannual variability of the current climate</a:t>
            </a:r>
          </a:p>
        </p:txBody>
      </p:sp>
      <p:sp>
        <p:nvSpPr>
          <p:cNvPr id="182297" name="TextBox 29"/>
          <p:cNvSpPr txBox="1">
            <a:spLocks noChangeArrowheads="1"/>
          </p:cNvSpPr>
          <p:nvPr/>
        </p:nvSpPr>
        <p:spPr bwMode="auto">
          <a:xfrm>
            <a:off x="4470400" y="5805488"/>
            <a:ext cx="1954213" cy="530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Recent climatic variations</a:t>
            </a:r>
          </a:p>
        </p:txBody>
      </p:sp>
      <p:pic>
        <p:nvPicPr>
          <p:cNvPr id="18229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3338" y="3683000"/>
            <a:ext cx="2352675" cy="1981200"/>
          </a:xfrm>
          <a:prstGeom prst="rect">
            <a:avLst/>
          </a:prstGeom>
          <a:noFill/>
          <a:ln w="47625">
            <a:solidFill>
              <a:schemeClr val="bg1"/>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pic>
      <p:pic>
        <p:nvPicPr>
          <p:cNvPr id="182299" name="Picture 17" descr="site3_10625_2360_200pc_50meters_acros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14588" y="4611688"/>
            <a:ext cx="22463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300" name="TextBox 29"/>
          <p:cNvSpPr txBox="1">
            <a:spLocks noChangeArrowheads="1"/>
          </p:cNvSpPr>
          <p:nvPr/>
        </p:nvSpPr>
        <p:spPr bwMode="auto">
          <a:xfrm>
            <a:off x="736600" y="585788"/>
            <a:ext cx="1954213" cy="315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Climatic Record</a:t>
            </a:r>
          </a:p>
        </p:txBody>
      </p:sp>
      <p:sp>
        <p:nvSpPr>
          <p:cNvPr id="182301" name="TextBox 29"/>
          <p:cNvSpPr txBox="1">
            <a:spLocks noChangeArrowheads="1"/>
          </p:cNvSpPr>
          <p:nvPr/>
        </p:nvSpPr>
        <p:spPr bwMode="auto">
          <a:xfrm>
            <a:off x="6946900" y="585788"/>
            <a:ext cx="2197100" cy="315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Spacecraft Record</a:t>
            </a:r>
          </a:p>
        </p:txBody>
      </p:sp>
      <p:sp>
        <p:nvSpPr>
          <p:cNvPr id="182302" name="TextBox 30"/>
          <p:cNvSpPr txBox="1">
            <a:spLocks noChangeArrowheads="1"/>
          </p:cNvSpPr>
          <p:nvPr/>
        </p:nvSpPr>
        <p:spPr bwMode="auto">
          <a:xfrm>
            <a:off x="4110038" y="2400300"/>
            <a:ext cx="904875" cy="315913"/>
          </a:xfrm>
          <a:prstGeom prst="rect">
            <a:avLst/>
          </a:prstGeom>
          <a:solidFill>
            <a:schemeClr val="bg1"/>
          </a:solidFill>
          <a:ln w="12700">
            <a:solidFill>
              <a:schemeClr val="tx1"/>
            </a:solidFill>
            <a:miter lim="800000"/>
            <a:headEnd/>
            <a:tailEnd/>
          </a:ln>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YEARS</a:t>
            </a:r>
          </a:p>
        </p:txBody>
      </p:sp>
    </p:spTree>
    <p:extLst>
      <p:ext uri="{BB962C8B-B14F-4D97-AF65-F5344CB8AC3E}">
        <p14:creationId xmlns:p14="http://schemas.microsoft.com/office/powerpoint/2010/main" val="305225166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8"/>
          <p:cNvSpPr>
            <a:spLocks noChangeArrowheads="1"/>
          </p:cNvSpPr>
          <p:nvPr/>
        </p:nvSpPr>
        <p:spPr bwMode="auto">
          <a:xfrm>
            <a:off x="0" y="4629150"/>
            <a:ext cx="4305300" cy="2228850"/>
          </a:xfrm>
          <a:prstGeom prst="rect">
            <a:avLst/>
          </a:prstGeom>
          <a:solidFill>
            <a:srgbClr val="FFFF00">
              <a:alpha val="50195"/>
            </a:srgbClr>
          </a:solidFill>
          <a:ln w="12700">
            <a:solidFill>
              <a:schemeClr val="tx1"/>
            </a:solidFill>
            <a:miter lim="800000"/>
            <a:headEnd type="none" w="sm" len="sm"/>
            <a:tailEnd type="none" w="sm" len="sm"/>
          </a:ln>
        </p:spPr>
        <p:txBody>
          <a:bodyPr wrap="none" anchor="ctr"/>
          <a:lstStyle/>
          <a:p>
            <a:endParaRPr lang="en-US"/>
          </a:p>
        </p:txBody>
      </p:sp>
      <p:sp>
        <p:nvSpPr>
          <p:cNvPr id="59395" name="Rectangle 2"/>
          <p:cNvSpPr>
            <a:spLocks noGrp="1" noChangeArrowheads="1"/>
          </p:cNvSpPr>
          <p:nvPr>
            <p:ph type="body" idx="1"/>
          </p:nvPr>
        </p:nvSpPr>
        <p:spPr>
          <a:xfrm>
            <a:off x="0" y="342900"/>
            <a:ext cx="5610225" cy="6515100"/>
          </a:xfrm>
        </p:spPr>
        <p:txBody>
          <a:bodyPr/>
          <a:lstStyle/>
          <a:p>
            <a:pPr marL="342900" indent="-342900" defTabSz="914400">
              <a:lnSpc>
                <a:spcPct val="70000"/>
              </a:lnSpc>
            </a:pPr>
            <a:r>
              <a:rPr lang="en-US" sz="2400" dirty="0">
                <a:latin typeface="Arial" charset="0"/>
              </a:rPr>
              <a:t>Seasonal frost on Mars</a:t>
            </a:r>
          </a:p>
          <a:p>
            <a:pPr marL="742950" lvl="1" indent="-285750" defTabSz="914400">
              <a:lnSpc>
                <a:spcPct val="80000"/>
              </a:lnSpc>
            </a:pPr>
            <a:r>
              <a:rPr lang="en-US" sz="2000" dirty="0">
                <a:latin typeface="Arial" charset="0"/>
                <a:ea typeface="ＭＳ Ｐゴシック" charset="0"/>
              </a:rPr>
              <a:t>Major feature of martian seasons</a:t>
            </a:r>
          </a:p>
          <a:p>
            <a:pPr marL="742950" lvl="1" indent="-285750" defTabSz="914400">
              <a:lnSpc>
                <a:spcPct val="80000"/>
              </a:lnSpc>
            </a:pPr>
            <a:r>
              <a:rPr lang="en-US" sz="2000" dirty="0">
                <a:latin typeface="Arial" charset="0"/>
                <a:ea typeface="ＭＳ Ｐゴシック" charset="0"/>
              </a:rPr>
              <a:t>Exotic CO</a:t>
            </a:r>
            <a:r>
              <a:rPr lang="en-US" sz="2000" baseline="-25000" dirty="0">
                <a:latin typeface="Arial" charset="0"/>
                <a:ea typeface="ＭＳ Ｐゴシック" charset="0"/>
              </a:rPr>
              <a:t>2 </a:t>
            </a:r>
            <a:r>
              <a:rPr lang="en-US" sz="2000" dirty="0">
                <a:latin typeface="Arial" charset="0"/>
                <a:ea typeface="ＭＳ Ｐゴシック" charset="0"/>
              </a:rPr>
              <a:t>ice processes</a:t>
            </a:r>
          </a:p>
          <a:p>
            <a:pPr marL="742950" lvl="1" indent="-285750" defTabSz="914400">
              <a:lnSpc>
                <a:spcPct val="80000"/>
              </a:lnSpc>
            </a:pPr>
            <a:r>
              <a:rPr lang="en-US" sz="2000" dirty="0">
                <a:latin typeface="Arial" charset="0"/>
                <a:ea typeface="ＭＳ Ｐゴシック" charset="0"/>
              </a:rPr>
              <a:t>Seasonal timescale of 686 days</a:t>
            </a:r>
          </a:p>
          <a:p>
            <a:pPr marL="342900" indent="-342900" defTabSz="914400">
              <a:lnSpc>
                <a:spcPct val="70000"/>
              </a:lnSpc>
            </a:pPr>
            <a:endParaRPr lang="en-US" sz="2400" dirty="0">
              <a:latin typeface="Arial"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Residual ice caps</a:t>
            </a:r>
          </a:p>
          <a:p>
            <a:pPr marL="742950" lvl="1" indent="-285750" defTabSz="914400">
              <a:lnSpc>
                <a:spcPct val="70000"/>
              </a:lnSpc>
            </a:pPr>
            <a:r>
              <a:rPr lang="en-US" sz="2000" dirty="0">
                <a:latin typeface="Arial" charset="0"/>
                <a:ea typeface="ＭＳ Ｐゴシック" charset="0"/>
              </a:rPr>
              <a:t>Interacting with current climate</a:t>
            </a:r>
          </a:p>
          <a:p>
            <a:pPr marL="742950" lvl="1" indent="-285750" defTabSz="914400">
              <a:lnSpc>
                <a:spcPct val="70000"/>
              </a:lnSpc>
            </a:pPr>
            <a:r>
              <a:rPr lang="en-US" sz="2000" dirty="0">
                <a:latin typeface="Arial" charset="0"/>
                <a:ea typeface="ＭＳ Ｐゴシック" charset="0"/>
              </a:rPr>
              <a:t>Affected by global dust storms</a:t>
            </a:r>
          </a:p>
          <a:p>
            <a:pPr marL="742950" lvl="1" indent="-285750" defTabSz="914400">
              <a:lnSpc>
                <a:spcPct val="70000"/>
              </a:lnSpc>
            </a:pPr>
            <a:r>
              <a:rPr lang="en-US" sz="2000" dirty="0">
                <a:latin typeface="Arial" charset="0"/>
                <a:ea typeface="ＭＳ Ｐゴシック" charset="0"/>
              </a:rPr>
              <a:t>10</a:t>
            </a:r>
            <a:r>
              <a:rPr lang="en-US" sz="2000" baseline="30000" dirty="0">
                <a:latin typeface="Arial" charset="0"/>
                <a:ea typeface="ＭＳ Ｐゴシック" charset="0"/>
              </a:rPr>
              <a:t>0</a:t>
            </a:r>
            <a:r>
              <a:rPr lang="en-US" sz="2000" dirty="0">
                <a:latin typeface="Arial" charset="0"/>
                <a:ea typeface="ＭＳ Ｐゴシック" charset="0"/>
              </a:rPr>
              <a:t> to 10</a:t>
            </a:r>
            <a:r>
              <a:rPr lang="en-US" sz="2000" baseline="30000" dirty="0">
                <a:latin typeface="Arial" charset="0"/>
                <a:ea typeface="ＭＳ Ｐゴシック" charset="0"/>
              </a:rPr>
              <a:t>2</a:t>
            </a:r>
            <a:r>
              <a:rPr lang="en-US" sz="2000" dirty="0">
                <a:latin typeface="Arial" charset="0"/>
                <a:ea typeface="ＭＳ Ｐゴシック" charset="0"/>
              </a:rPr>
              <a:t> years</a:t>
            </a:r>
          </a:p>
          <a:p>
            <a:pPr marL="342900" indent="-342900" defTabSz="914400">
              <a:lnSpc>
                <a:spcPct val="70000"/>
              </a:lnSpc>
            </a:pPr>
            <a:endParaRPr lang="en-US" sz="2400" dirty="0">
              <a:latin typeface="Arial" charset="0"/>
            </a:endParaRP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Polar layered deposits</a:t>
            </a:r>
          </a:p>
          <a:p>
            <a:pPr marL="742950" lvl="1" indent="-285750" defTabSz="914400">
              <a:lnSpc>
                <a:spcPct val="80000"/>
              </a:lnSpc>
            </a:pPr>
            <a:r>
              <a:rPr lang="en-US" sz="2000" dirty="0">
                <a:latin typeface="Arial" charset="0"/>
                <a:ea typeface="ＭＳ Ｐゴシック" charset="0"/>
              </a:rPr>
              <a:t>Record of changing climate</a:t>
            </a:r>
          </a:p>
          <a:p>
            <a:pPr marL="742950" lvl="1" indent="-285750" defTabSz="914400">
              <a:lnSpc>
                <a:spcPct val="80000"/>
              </a:lnSpc>
            </a:pPr>
            <a:r>
              <a:rPr lang="en-US" sz="2000" dirty="0">
                <a:latin typeface="Arial" charset="0"/>
                <a:ea typeface="ＭＳ Ｐゴシック" charset="0"/>
              </a:rPr>
              <a:t>Linked to orbital variations</a:t>
            </a:r>
          </a:p>
          <a:p>
            <a:pPr marL="742950" lvl="1" indent="-285750" defTabSz="914400">
              <a:lnSpc>
                <a:spcPct val="80000"/>
              </a:lnSpc>
            </a:pPr>
            <a:r>
              <a:rPr lang="en-US" sz="2000" dirty="0" smtClean="0">
                <a:latin typeface="Arial" charset="0"/>
                <a:ea typeface="ＭＳ Ｐゴシック" charset="0"/>
              </a:rPr>
              <a:t>10</a:t>
            </a:r>
            <a:r>
              <a:rPr lang="en-US" sz="2000" baseline="30000" dirty="0" smtClean="0">
                <a:latin typeface="Arial" charset="0"/>
                <a:ea typeface="ＭＳ Ｐゴシック" charset="0"/>
              </a:rPr>
              <a:t>5</a:t>
            </a:r>
            <a:r>
              <a:rPr lang="en-US" sz="2000" dirty="0" smtClean="0">
                <a:latin typeface="Arial" charset="0"/>
                <a:ea typeface="ＭＳ Ｐゴシック" charset="0"/>
              </a:rPr>
              <a:t> </a:t>
            </a:r>
            <a:r>
              <a:rPr lang="en-US" sz="2000" dirty="0">
                <a:latin typeface="Arial" charset="0"/>
                <a:ea typeface="ＭＳ Ｐゴシック" charset="0"/>
              </a:rPr>
              <a:t>to 10</a:t>
            </a:r>
            <a:r>
              <a:rPr lang="en-US" sz="2000" baseline="30000" dirty="0">
                <a:latin typeface="Arial" charset="0"/>
                <a:ea typeface="ＭＳ Ｐゴシック" charset="0"/>
              </a:rPr>
              <a:t>7</a:t>
            </a:r>
            <a:r>
              <a:rPr lang="en-US" sz="2000" dirty="0">
                <a:latin typeface="Arial" charset="0"/>
                <a:ea typeface="ＭＳ Ｐゴシック" charset="0"/>
              </a:rPr>
              <a:t> years</a:t>
            </a:r>
          </a:p>
          <a:p>
            <a:pPr marL="342900" indent="-342900" defTabSz="914400">
              <a:lnSpc>
                <a:spcPct val="70000"/>
              </a:lnSpc>
            </a:pPr>
            <a:endParaRPr lang="en-US" sz="2400" dirty="0">
              <a:latin typeface="Arial" charset="0"/>
            </a:endParaRPr>
          </a:p>
          <a:p>
            <a:pPr marL="342900" indent="-342900" defTabSz="914400">
              <a:lnSpc>
                <a:spcPct val="70000"/>
              </a:lnSpc>
            </a:pPr>
            <a:r>
              <a:rPr lang="en-US" sz="2400" dirty="0">
                <a:latin typeface="Arial" charset="0"/>
              </a:rPr>
              <a:t>Older Polar deposits</a:t>
            </a:r>
          </a:p>
        </p:txBody>
      </p:sp>
      <p:pic>
        <p:nvPicPr>
          <p:cNvPr id="59396" name="Picture 3" descr="PSP_001334_2645_color_very_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3452813"/>
            <a:ext cx="4538662"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7"/>
          <p:cNvSpPr>
            <a:spLocks noChangeArrowheads="1"/>
          </p:cNvSpPr>
          <p:nvPr/>
        </p:nvSpPr>
        <p:spPr bwMode="auto">
          <a:xfrm>
            <a:off x="5435600" y="3224213"/>
            <a:ext cx="3544888" cy="223837"/>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a:t>PSP_001334_2645</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3613"/>
            <a:ext cx="3962400"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sp>
        <p:nvSpPr>
          <p:cNvPr id="4" name="Right Arrow 3"/>
          <p:cNvSpPr>
            <a:spLocks noChangeArrowheads="1"/>
          </p:cNvSpPr>
          <p:nvPr/>
        </p:nvSpPr>
        <p:spPr bwMode="auto">
          <a:xfrm rot="10800000">
            <a:off x="0" y="2259013"/>
            <a:ext cx="9144000" cy="600075"/>
          </a:xfrm>
          <a:prstGeom prst="rightArrow">
            <a:avLst>
              <a:gd name="adj1" fmla="val 50000"/>
              <a:gd name="adj2" fmla="val 50018"/>
            </a:avLst>
          </a:prstGeom>
          <a:gradFill rotWithShape="1">
            <a:gsLst>
              <a:gs pos="0">
                <a:srgbClr val="FFFFFF"/>
              </a:gs>
              <a:gs pos="50000">
                <a:srgbClr val="B6C1FF"/>
              </a:gs>
              <a:gs pos="100000">
                <a:srgbClr val="DCE0FF"/>
              </a:gs>
            </a:gsLst>
            <a:lin ang="10800000" scaled="1"/>
          </a:gradFill>
          <a:ln w="25400">
            <a:solidFill>
              <a:schemeClr val="tx1"/>
            </a:solidFill>
            <a:round/>
            <a:headEnd type="arrow" w="lg" len="lg"/>
            <a:tailEnd type="arrow" w="lg" len="lg"/>
          </a:ln>
          <a:effectLst>
            <a:outerShdw blurRad="63500" dist="38100" algn="l" rotWithShape="0">
              <a:srgbClr val="000000">
                <a:alpha val="39999"/>
              </a:srgbClr>
            </a:outerShdw>
          </a:effectLst>
        </p:spPr>
        <p:txBody>
          <a:bodyPr/>
          <a:lstStyle/>
          <a:p>
            <a:pPr>
              <a:defRPr/>
            </a:pPr>
            <a:endParaRPr lang="en-US" dirty="0">
              <a:ea typeface="+mn-ea"/>
              <a:cs typeface="+mn-cs"/>
            </a:endParaRPr>
          </a:p>
        </p:txBody>
      </p:sp>
      <p:cxnSp>
        <p:nvCxnSpPr>
          <p:cNvPr id="6" name="Straight Arrow Connector 5"/>
          <p:cNvCxnSpPr>
            <a:cxnSpLocks noChangeShapeType="1"/>
          </p:cNvCxnSpPr>
          <p:nvPr/>
        </p:nvCxnSpPr>
        <p:spPr bwMode="auto">
          <a:xfrm rot="16200000" flipH="1">
            <a:off x="7333456" y="2886870"/>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7" name="Straight Arrow Connector 6"/>
          <p:cNvCxnSpPr>
            <a:cxnSpLocks noChangeShapeType="1"/>
          </p:cNvCxnSpPr>
          <p:nvPr/>
        </p:nvCxnSpPr>
        <p:spPr bwMode="auto">
          <a:xfrm rot="16200000" flipH="1">
            <a:off x="6284119" y="2886869"/>
            <a:ext cx="968375" cy="17463"/>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0" name="Straight Arrow Connector 9"/>
          <p:cNvCxnSpPr>
            <a:cxnSpLocks noChangeShapeType="1"/>
          </p:cNvCxnSpPr>
          <p:nvPr/>
        </p:nvCxnSpPr>
        <p:spPr bwMode="auto">
          <a:xfrm rot="16200000" flipH="1">
            <a:off x="5181600" y="2886076"/>
            <a:ext cx="968375" cy="19050"/>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1" name="Straight Arrow Connector 10"/>
          <p:cNvCxnSpPr>
            <a:cxnSpLocks noChangeShapeType="1"/>
          </p:cNvCxnSpPr>
          <p:nvPr/>
        </p:nvCxnSpPr>
        <p:spPr bwMode="auto">
          <a:xfrm rot="16200000" flipH="1">
            <a:off x="4133056" y="2896395"/>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2" name="Straight Arrow Connector 11"/>
          <p:cNvCxnSpPr>
            <a:cxnSpLocks noChangeShapeType="1"/>
          </p:cNvCxnSpPr>
          <p:nvPr/>
        </p:nvCxnSpPr>
        <p:spPr bwMode="auto">
          <a:xfrm rot="16200000" flipH="1">
            <a:off x="2994025" y="2886076"/>
            <a:ext cx="968375" cy="19050"/>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3" name="Straight Arrow Connector 12"/>
          <p:cNvCxnSpPr>
            <a:cxnSpLocks noChangeShapeType="1"/>
          </p:cNvCxnSpPr>
          <p:nvPr/>
        </p:nvCxnSpPr>
        <p:spPr bwMode="auto">
          <a:xfrm rot="16200000" flipH="1">
            <a:off x="1945481" y="2886870"/>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14" name="Straight Arrow Connector 13"/>
          <p:cNvCxnSpPr>
            <a:cxnSpLocks noChangeShapeType="1"/>
          </p:cNvCxnSpPr>
          <p:nvPr/>
        </p:nvCxnSpPr>
        <p:spPr bwMode="auto">
          <a:xfrm rot="16200000" flipH="1">
            <a:off x="8382000" y="2886076"/>
            <a:ext cx="968375" cy="19050"/>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sp>
        <p:nvSpPr>
          <p:cNvPr id="15" name="TextBox 14"/>
          <p:cNvSpPr txBox="1"/>
          <p:nvPr/>
        </p:nvSpPr>
        <p:spPr>
          <a:xfrm>
            <a:off x="8615363" y="3352800"/>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0</a:t>
            </a:r>
          </a:p>
        </p:txBody>
      </p:sp>
      <p:sp>
        <p:nvSpPr>
          <p:cNvPr id="16" name="TextBox 15"/>
          <p:cNvSpPr txBox="1"/>
          <p:nvPr/>
        </p:nvSpPr>
        <p:spPr>
          <a:xfrm>
            <a:off x="7556500" y="3362325"/>
            <a:ext cx="565150" cy="365125"/>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1</a:t>
            </a:r>
          </a:p>
        </p:txBody>
      </p:sp>
      <p:sp>
        <p:nvSpPr>
          <p:cNvPr id="17" name="TextBox 16"/>
          <p:cNvSpPr txBox="1"/>
          <p:nvPr/>
        </p:nvSpPr>
        <p:spPr>
          <a:xfrm>
            <a:off x="6516688" y="3352800"/>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2</a:t>
            </a:r>
          </a:p>
        </p:txBody>
      </p:sp>
      <p:sp>
        <p:nvSpPr>
          <p:cNvPr id="18" name="TextBox 17"/>
          <p:cNvSpPr txBox="1"/>
          <p:nvPr/>
        </p:nvSpPr>
        <p:spPr>
          <a:xfrm>
            <a:off x="5414963" y="3352800"/>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3</a:t>
            </a:r>
          </a:p>
        </p:txBody>
      </p:sp>
      <p:sp>
        <p:nvSpPr>
          <p:cNvPr id="19" name="TextBox 18"/>
          <p:cNvSpPr txBox="1"/>
          <p:nvPr/>
        </p:nvSpPr>
        <p:spPr>
          <a:xfrm>
            <a:off x="3227388" y="3343275"/>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5</a:t>
            </a:r>
          </a:p>
        </p:txBody>
      </p:sp>
      <p:sp>
        <p:nvSpPr>
          <p:cNvPr id="20" name="TextBox 19"/>
          <p:cNvSpPr txBox="1"/>
          <p:nvPr/>
        </p:nvSpPr>
        <p:spPr>
          <a:xfrm>
            <a:off x="2170113" y="3343275"/>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6</a:t>
            </a:r>
          </a:p>
        </p:txBody>
      </p:sp>
      <p:sp>
        <p:nvSpPr>
          <p:cNvPr id="21" name="TextBox 20"/>
          <p:cNvSpPr txBox="1"/>
          <p:nvPr/>
        </p:nvSpPr>
        <p:spPr>
          <a:xfrm>
            <a:off x="4365625" y="3352800"/>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4</a:t>
            </a:r>
          </a:p>
        </p:txBody>
      </p:sp>
      <p:cxnSp>
        <p:nvCxnSpPr>
          <p:cNvPr id="22" name="Straight Arrow Connector 21"/>
          <p:cNvCxnSpPr>
            <a:cxnSpLocks noChangeShapeType="1"/>
          </p:cNvCxnSpPr>
          <p:nvPr/>
        </p:nvCxnSpPr>
        <p:spPr bwMode="auto">
          <a:xfrm rot="16200000" flipH="1">
            <a:off x="905669" y="2896394"/>
            <a:ext cx="968375" cy="17463"/>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cxnSp>
        <p:nvCxnSpPr>
          <p:cNvPr id="23" name="Straight Arrow Connector 22"/>
          <p:cNvCxnSpPr>
            <a:cxnSpLocks noChangeShapeType="1"/>
          </p:cNvCxnSpPr>
          <p:nvPr/>
        </p:nvCxnSpPr>
        <p:spPr bwMode="auto">
          <a:xfrm rot="16200000" flipH="1">
            <a:off x="-143669" y="2896395"/>
            <a:ext cx="968375" cy="17462"/>
          </a:xfrm>
          <a:prstGeom prst="straightConnector1">
            <a:avLst/>
          </a:prstGeom>
          <a:noFill/>
          <a:ln w="25400">
            <a:solidFill>
              <a:srgbClr val="FF0000"/>
            </a:solidFill>
            <a:round/>
            <a:headEnd type="none" w="lg" len="lg"/>
            <a:tailEnd type="stealth" w="lg" len="lg"/>
          </a:ln>
          <a:effectLst>
            <a:outerShdw blurRad="63500" dist="38100" dir="18900000" algn="bl" rotWithShape="0">
              <a:srgbClr val="000000">
                <a:alpha val="39999"/>
              </a:srgbClr>
            </a:outerShdw>
          </a:effectLst>
        </p:spPr>
      </p:cxnSp>
      <p:sp>
        <p:nvSpPr>
          <p:cNvPr id="24" name="TextBox 23"/>
          <p:cNvSpPr txBox="1"/>
          <p:nvPr/>
        </p:nvSpPr>
        <p:spPr>
          <a:xfrm>
            <a:off x="1138238" y="3352800"/>
            <a:ext cx="565150"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7</a:t>
            </a:r>
          </a:p>
        </p:txBody>
      </p:sp>
      <p:sp>
        <p:nvSpPr>
          <p:cNvPr id="25" name="TextBox 24"/>
          <p:cNvSpPr txBox="1"/>
          <p:nvPr/>
        </p:nvSpPr>
        <p:spPr>
          <a:xfrm>
            <a:off x="80963" y="3352800"/>
            <a:ext cx="563562" cy="366713"/>
          </a:xfrm>
          <a:prstGeom prst="rect">
            <a:avLst/>
          </a:prstGeom>
          <a:noFill/>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sz="2000">
                <a:effectLst>
                  <a:outerShdw blurRad="38100" dist="38100" dir="2700000" algn="tl">
                    <a:srgbClr val="DDDDDD"/>
                  </a:outerShdw>
                </a:effectLst>
              </a:rPr>
              <a:t>10</a:t>
            </a:r>
            <a:r>
              <a:rPr lang="en-US" sz="2000" baseline="30000">
                <a:effectLst>
                  <a:outerShdw blurRad="38100" dist="38100" dir="2700000" algn="tl">
                    <a:srgbClr val="DDDDDD"/>
                  </a:outerShdw>
                </a:effectLst>
              </a:rPr>
              <a:t>8</a:t>
            </a:r>
          </a:p>
        </p:txBody>
      </p:sp>
      <p:pic>
        <p:nvPicPr>
          <p:cNvPr id="1822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7738" y="950913"/>
            <a:ext cx="1784350"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pic>
        <p:nvPicPr>
          <p:cNvPr id="1822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200" y="3657600"/>
            <a:ext cx="20256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lg" len="lg"/>
                <a:tailEnd type="none" w="lg" len="lg"/>
              </a14:hiddenLine>
            </a:ext>
          </a:extLst>
        </p:spPr>
      </p:pic>
      <p:sp>
        <p:nvSpPr>
          <p:cNvPr id="182296" name="TextBox 28"/>
          <p:cNvSpPr txBox="1">
            <a:spLocks noChangeArrowheads="1"/>
          </p:cNvSpPr>
          <p:nvPr/>
        </p:nvSpPr>
        <p:spPr bwMode="auto">
          <a:xfrm>
            <a:off x="6251575" y="5756275"/>
            <a:ext cx="20431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Interannual variability of the current climate</a:t>
            </a:r>
          </a:p>
        </p:txBody>
      </p:sp>
      <p:sp>
        <p:nvSpPr>
          <p:cNvPr id="182297" name="TextBox 29"/>
          <p:cNvSpPr txBox="1">
            <a:spLocks noChangeArrowheads="1"/>
          </p:cNvSpPr>
          <p:nvPr/>
        </p:nvSpPr>
        <p:spPr bwMode="auto">
          <a:xfrm>
            <a:off x="4470400" y="5805488"/>
            <a:ext cx="1954213" cy="530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Recent climatic variations</a:t>
            </a:r>
          </a:p>
        </p:txBody>
      </p:sp>
      <p:pic>
        <p:nvPicPr>
          <p:cNvPr id="18229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3338" y="3683000"/>
            <a:ext cx="2352675" cy="1981200"/>
          </a:xfrm>
          <a:prstGeom prst="rect">
            <a:avLst/>
          </a:prstGeom>
          <a:noFill/>
          <a:ln w="47625">
            <a:solidFill>
              <a:schemeClr val="bg1"/>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pic>
      <p:pic>
        <p:nvPicPr>
          <p:cNvPr id="182299" name="Picture 17" descr="site3_10625_2360_200pc_50meters_acros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14588" y="4611688"/>
            <a:ext cx="22463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300" name="TextBox 29"/>
          <p:cNvSpPr txBox="1">
            <a:spLocks noChangeArrowheads="1"/>
          </p:cNvSpPr>
          <p:nvPr/>
        </p:nvSpPr>
        <p:spPr bwMode="auto">
          <a:xfrm>
            <a:off x="736600" y="585788"/>
            <a:ext cx="1954213" cy="315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Climatic Record</a:t>
            </a:r>
          </a:p>
        </p:txBody>
      </p:sp>
      <p:sp>
        <p:nvSpPr>
          <p:cNvPr id="182301" name="TextBox 29"/>
          <p:cNvSpPr txBox="1">
            <a:spLocks noChangeArrowheads="1"/>
          </p:cNvSpPr>
          <p:nvPr/>
        </p:nvSpPr>
        <p:spPr bwMode="auto">
          <a:xfrm>
            <a:off x="6946900" y="585788"/>
            <a:ext cx="2197100" cy="315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Spacecraft Record</a:t>
            </a:r>
          </a:p>
        </p:txBody>
      </p:sp>
      <p:sp>
        <p:nvSpPr>
          <p:cNvPr id="182302" name="TextBox 30"/>
          <p:cNvSpPr txBox="1">
            <a:spLocks noChangeArrowheads="1"/>
          </p:cNvSpPr>
          <p:nvPr/>
        </p:nvSpPr>
        <p:spPr bwMode="auto">
          <a:xfrm>
            <a:off x="4110038" y="2400300"/>
            <a:ext cx="904875" cy="315913"/>
          </a:xfrm>
          <a:prstGeom prst="rect">
            <a:avLst/>
          </a:prstGeom>
          <a:solidFill>
            <a:schemeClr val="bg1"/>
          </a:solidFill>
          <a:ln w="12700">
            <a:solidFill>
              <a:schemeClr val="tx1"/>
            </a:solidFill>
            <a:miter lim="800000"/>
            <a:headEnd/>
            <a:tailEnd/>
          </a:ln>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r>
              <a:rPr lang="en-US"/>
              <a:t>YEARS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0" y="754063"/>
            <a:ext cx="9144000" cy="2074862"/>
          </a:xfrm>
        </p:spPr>
        <p:txBody>
          <a:bodyPr/>
          <a:lstStyle/>
          <a:p>
            <a:r>
              <a:rPr lang="en-US" sz="2000">
                <a:latin typeface="Arial" charset="0"/>
              </a:rPr>
              <a:t>Mars has a similar obliquity (25</a:t>
            </a:r>
            <a:r>
              <a:rPr lang="en-US" sz="2000">
                <a:latin typeface="Arial" charset="0"/>
                <a:cs typeface="Arial" charset="0"/>
              </a:rPr>
              <a:t>°</a:t>
            </a:r>
            <a:r>
              <a:rPr lang="en-US" sz="2000">
                <a:latin typeface="Arial" charset="0"/>
              </a:rPr>
              <a:t>) to the Earth.</a:t>
            </a:r>
          </a:p>
          <a:p>
            <a:pPr lvl="1"/>
            <a:r>
              <a:rPr lang="en-US" sz="1800">
                <a:latin typeface="Arial" charset="0"/>
                <a:ea typeface="ＭＳ Ｐゴシック" charset="0"/>
              </a:rPr>
              <a:t>Ensures seasons with periods of permanent polar darkness and daylight.</a:t>
            </a:r>
          </a:p>
          <a:p>
            <a:r>
              <a:rPr lang="en-US" sz="2000">
                <a:latin typeface="Arial" charset="0"/>
              </a:rPr>
              <a:t>Mars has a low pressure  CO</a:t>
            </a:r>
            <a:r>
              <a:rPr lang="en-US" sz="2000" baseline="-25000">
                <a:latin typeface="Arial" charset="0"/>
              </a:rPr>
              <a:t>2</a:t>
            </a:r>
            <a:r>
              <a:rPr lang="en-US" sz="2000">
                <a:latin typeface="Arial" charset="0"/>
              </a:rPr>
              <a:t> atmosphere.</a:t>
            </a:r>
          </a:p>
          <a:p>
            <a:pPr lvl="1"/>
            <a:r>
              <a:rPr lang="en-US" sz="1800">
                <a:latin typeface="Arial" charset="0"/>
                <a:ea typeface="ＭＳ Ｐゴシック" charset="0"/>
              </a:rPr>
              <a:t>Permits seasonal icecaps of CO</a:t>
            </a:r>
            <a:r>
              <a:rPr lang="en-US" sz="1800" baseline="-25000">
                <a:latin typeface="Arial" charset="0"/>
                <a:ea typeface="ＭＳ Ｐゴシック" charset="0"/>
              </a:rPr>
              <a:t>2</a:t>
            </a:r>
            <a:r>
              <a:rPr lang="en-US" sz="1800">
                <a:latin typeface="Arial" charset="0"/>
                <a:ea typeface="ＭＳ Ｐゴシック" charset="0"/>
              </a:rPr>
              <a:t> ice to form</a:t>
            </a:r>
          </a:p>
          <a:p>
            <a:pPr lvl="1"/>
            <a:r>
              <a:rPr lang="en-US" sz="1800">
                <a:latin typeface="Arial" charset="0"/>
                <a:ea typeface="ＭＳ Ｐゴシック" charset="0"/>
              </a:rPr>
              <a:t>Leighton and Murray (1966)</a:t>
            </a:r>
          </a:p>
          <a:p>
            <a:pPr lvl="1"/>
            <a:endParaRPr lang="en-US" sz="1800">
              <a:latin typeface="Arial" charset="0"/>
              <a:ea typeface="ＭＳ Ｐゴシック" charset="0"/>
            </a:endParaRPr>
          </a:p>
        </p:txBody>
      </p:sp>
      <p:graphicFrame>
        <p:nvGraphicFramePr>
          <p:cNvPr id="63490" name="Object 2"/>
          <p:cNvGraphicFramePr>
            <a:graphicFrameLocks noChangeAspect="1"/>
          </p:cNvGraphicFramePr>
          <p:nvPr/>
        </p:nvGraphicFramePr>
        <p:xfrm>
          <a:off x="0" y="2832100"/>
          <a:ext cx="5962650" cy="4025900"/>
        </p:xfrm>
        <a:graphic>
          <a:graphicData uri="http://schemas.openxmlformats.org/presentationml/2006/ole">
            <mc:AlternateContent xmlns:mc="http://schemas.openxmlformats.org/markup-compatibility/2006">
              <mc:Choice xmlns:v="urn:schemas-microsoft-com:vml" Requires="v">
                <p:oleObj spid="_x0000_s2050" name="Image" r:id="rId4" imgW="7542857" imgH="5092063" progId="Photoshop.Image.8">
                  <p:embed/>
                </p:oleObj>
              </mc:Choice>
              <mc:Fallback>
                <p:oleObj name="Image" r:id="rId4" imgW="7542857" imgH="5092063"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32100"/>
                        <a:ext cx="5962650" cy="40259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47625" cmpd="thickThin">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492" name="Text Box 6"/>
          <p:cNvSpPr txBox="1">
            <a:spLocks noChangeArrowheads="1"/>
          </p:cNvSpPr>
          <p:nvPr/>
        </p:nvSpPr>
        <p:spPr bwMode="auto">
          <a:xfrm>
            <a:off x="0" y="381000"/>
            <a:ext cx="3448050" cy="322263"/>
          </a:xfrm>
          <a:prstGeom prst="rect">
            <a:avLst/>
          </a:prstGeom>
          <a:solidFill>
            <a:srgbClr val="DCE9FF"/>
          </a:solidFill>
          <a:ln w="12700">
            <a:solidFill>
              <a:schemeClr val="tx1"/>
            </a:solidFill>
            <a:miter lim="800000"/>
            <a:headEnd type="none" w="sm" len="sm"/>
            <a:tailEnd type="none" w="sm" len="sm"/>
          </a:ln>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lnSpc>
                <a:spcPct val="89000"/>
              </a:lnSpc>
              <a:spcBef>
                <a:spcPct val="0"/>
              </a:spcBef>
              <a:spcAft>
                <a:spcPct val="0"/>
              </a:spcAft>
              <a:defRPr sz="1600" b="1">
                <a:solidFill>
                  <a:schemeClr val="tx1"/>
                </a:solidFill>
                <a:latin typeface="Arial" charset="0"/>
                <a:ea typeface="ＭＳ Ｐゴシック" charset="0"/>
              </a:defRPr>
            </a:lvl6pPr>
            <a:lvl7pPr marL="914400" eaLnBrk="0" fontAlgn="base" hangingPunct="0">
              <a:lnSpc>
                <a:spcPct val="89000"/>
              </a:lnSpc>
              <a:spcBef>
                <a:spcPct val="0"/>
              </a:spcBef>
              <a:spcAft>
                <a:spcPct val="0"/>
              </a:spcAft>
              <a:defRPr sz="1600" b="1">
                <a:solidFill>
                  <a:schemeClr val="tx1"/>
                </a:solidFill>
                <a:latin typeface="Arial" charset="0"/>
                <a:ea typeface="ＭＳ Ｐゴシック" charset="0"/>
              </a:defRPr>
            </a:lvl7pPr>
            <a:lvl8pPr marL="1371600" eaLnBrk="0" fontAlgn="base" hangingPunct="0">
              <a:lnSpc>
                <a:spcPct val="89000"/>
              </a:lnSpc>
              <a:spcBef>
                <a:spcPct val="0"/>
              </a:spcBef>
              <a:spcAft>
                <a:spcPct val="0"/>
              </a:spcAft>
              <a:defRPr sz="1600" b="1">
                <a:solidFill>
                  <a:schemeClr val="tx1"/>
                </a:solidFill>
                <a:latin typeface="Arial" charset="0"/>
                <a:ea typeface="ＭＳ Ｐゴシック" charset="0"/>
              </a:defRPr>
            </a:lvl8pPr>
            <a:lvl9pPr marL="1828800" eaLnBrk="0" fontAlgn="base" hangingPunct="0">
              <a:lnSpc>
                <a:spcPct val="89000"/>
              </a:lnSpc>
              <a:spcBef>
                <a:spcPct val="0"/>
              </a:spcBef>
              <a:spcAft>
                <a:spcPct val="0"/>
              </a:spcAft>
              <a:defRPr sz="1600" b="1">
                <a:solidFill>
                  <a:schemeClr val="tx1"/>
                </a:solidFill>
                <a:latin typeface="Arial" charset="0"/>
                <a:ea typeface="ＭＳ Ｐゴシック" charset="0"/>
              </a:defRPr>
            </a:lvl9pPr>
          </a:lstStyle>
          <a:p>
            <a:pPr>
              <a:spcBef>
                <a:spcPct val="50000"/>
              </a:spcBef>
            </a:pPr>
            <a:r>
              <a:rPr lang="en-US">
                <a:solidFill>
                  <a:srgbClr val="000000"/>
                </a:solidFill>
              </a:rPr>
              <a:t>Seasonal Ice Caps</a:t>
            </a:r>
          </a:p>
        </p:txBody>
      </p:sp>
      <p:sp>
        <p:nvSpPr>
          <p:cNvPr id="63493" name="Line 7"/>
          <p:cNvSpPr>
            <a:spLocks noChangeShapeType="1"/>
          </p:cNvSpPr>
          <p:nvPr/>
        </p:nvSpPr>
        <p:spPr bwMode="auto">
          <a:xfrm flipH="1" flipV="1">
            <a:off x="1076325" y="6038850"/>
            <a:ext cx="3124200" cy="0"/>
          </a:xfrm>
          <a:prstGeom prst="line">
            <a:avLst/>
          </a:prstGeom>
          <a:noFill/>
          <a:ln w="381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6349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2163" y="3068638"/>
            <a:ext cx="3271837"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40687341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type="body" idx="1"/>
          </p:nvPr>
        </p:nvSpPr>
        <p:spPr>
          <a:xfrm>
            <a:off x="0" y="2129896"/>
            <a:ext cx="9144000" cy="2160587"/>
          </a:xfrm>
        </p:spPr>
        <p:txBody>
          <a:bodyPr/>
          <a:lstStyle/>
          <a:p>
            <a:r>
              <a:rPr lang="en-US" sz="2000" dirty="0" smtClean="0">
                <a:latin typeface="Arial" charset="0"/>
              </a:rPr>
              <a:t>About 25% of the atmosphere condenses out as frost so the global atmospheric pressure fluctuates</a:t>
            </a:r>
          </a:p>
          <a:p>
            <a:endParaRPr lang="en-US" sz="2000" dirty="0" smtClean="0">
              <a:latin typeface="Arial" charset="0"/>
            </a:endParaRPr>
          </a:p>
          <a:p>
            <a:endParaRPr lang="en-US" sz="2000" dirty="0" smtClean="0">
              <a:latin typeface="Arial" charset="0"/>
            </a:endParaRPr>
          </a:p>
          <a:p>
            <a:endParaRPr lang="en-US" sz="2000" dirty="0" smtClean="0">
              <a:latin typeface="Arial" charset="0"/>
            </a:endParaRPr>
          </a:p>
          <a:p>
            <a:endParaRPr lang="en-US" sz="2000" dirty="0">
              <a:latin typeface="Arial" charset="0"/>
            </a:endParaRPr>
          </a:p>
          <a:p>
            <a:endParaRPr lang="en-US" sz="2000" dirty="0" smtClean="0">
              <a:latin typeface="Arial" charset="0"/>
            </a:endParaRPr>
          </a:p>
          <a:p>
            <a:endParaRPr lang="en-US" sz="2000" dirty="0">
              <a:latin typeface="Arial" charset="0"/>
            </a:endParaRPr>
          </a:p>
          <a:p>
            <a:endParaRPr lang="en-US" sz="2000" dirty="0" smtClean="0">
              <a:latin typeface="Arial" charset="0"/>
            </a:endParaRPr>
          </a:p>
          <a:p>
            <a:endParaRPr lang="en-US" sz="2000" dirty="0">
              <a:latin typeface="Arial" charset="0"/>
            </a:endParaRPr>
          </a:p>
          <a:p>
            <a:r>
              <a:rPr lang="en-US" sz="2000" dirty="0" smtClean="0">
                <a:latin typeface="Arial" charset="0"/>
              </a:rPr>
              <a:t>Frost caps extend </a:t>
            </a:r>
            <a:r>
              <a:rPr lang="en-US" sz="2000" dirty="0">
                <a:latin typeface="Arial" charset="0"/>
              </a:rPr>
              <a:t>from the pole to the mid-latitudes </a:t>
            </a:r>
            <a:r>
              <a:rPr lang="en-US" sz="2000" dirty="0" smtClean="0">
                <a:latin typeface="Arial" charset="0"/>
              </a:rPr>
              <a:t>and are ~1m </a:t>
            </a:r>
            <a:r>
              <a:rPr lang="en-US" sz="2000" dirty="0">
                <a:latin typeface="Arial" charset="0"/>
              </a:rPr>
              <a:t>thick</a:t>
            </a:r>
          </a:p>
        </p:txBody>
      </p:sp>
      <p:sp>
        <p:nvSpPr>
          <p:cNvPr id="65540" name="Rectangle 5"/>
          <p:cNvSpPr>
            <a:spLocks noChangeArrowheads="1"/>
          </p:cNvSpPr>
          <p:nvPr/>
        </p:nvSpPr>
        <p:spPr bwMode="auto">
          <a:xfrm>
            <a:off x="4580466" y="4944005"/>
            <a:ext cx="2108200" cy="313795"/>
          </a:xfrm>
          <a:prstGeom prst="rect">
            <a:avLst/>
          </a:prstGeom>
          <a:solidFill>
            <a:srgbClr val="FAFD77"/>
          </a:solidFill>
          <a:ln w="3175">
            <a:solidFill>
              <a:schemeClr val="tx1"/>
            </a:solidFill>
            <a:miter lim="800000"/>
            <a:headEnd type="none" w="sm" len="sm"/>
            <a:tailEnd type="none" w="sm" len="sm"/>
          </a:ln>
        </p:spPr>
        <p:txBody>
          <a:bodyPr wrap="none" anchor="ctr"/>
          <a:lstStyle/>
          <a:p>
            <a:r>
              <a:rPr lang="en-US" dirty="0"/>
              <a:t>Smith et al.</a:t>
            </a:r>
            <a:r>
              <a:rPr lang="en-US" dirty="0" smtClean="0"/>
              <a:t>, 2001</a:t>
            </a:r>
            <a:endParaRPr lang="en-US" dirty="0"/>
          </a:p>
        </p:txBody>
      </p:sp>
      <p:graphicFrame>
        <p:nvGraphicFramePr>
          <p:cNvPr id="65538" name="Object 2"/>
          <p:cNvGraphicFramePr>
            <a:graphicFrameLocks noChangeAspect="1"/>
          </p:cNvGraphicFramePr>
          <p:nvPr>
            <p:extLst>
              <p:ext uri="{D42A27DB-BD31-4B8C-83A1-F6EECF244321}">
                <p14:modId xmlns:p14="http://schemas.microsoft.com/office/powerpoint/2010/main" val="3896211535"/>
              </p:ext>
            </p:extLst>
          </p:nvPr>
        </p:nvGraphicFramePr>
        <p:xfrm>
          <a:off x="474133" y="359833"/>
          <a:ext cx="7089775" cy="1739900"/>
        </p:xfrm>
        <a:graphic>
          <a:graphicData uri="http://schemas.openxmlformats.org/presentationml/2006/ole">
            <mc:AlternateContent xmlns:mc="http://schemas.openxmlformats.org/markup-compatibility/2006">
              <mc:Choice xmlns:v="urn:schemas-microsoft-com:vml" Requires="v">
                <p:oleObj spid="_x0000_s3074" name="Image" r:id="rId4" imgW="12838095" imgH="3149206" progId="Photoshop.Image.8">
                  <p:embed/>
                </p:oleObj>
              </mc:Choice>
              <mc:Fallback>
                <p:oleObj name="Image" r:id="rId4" imgW="12838095" imgH="3149206" progId="Photoshop.Imag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33" y="359833"/>
                        <a:ext cx="7089775" cy="17399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47625" cmpd="thickThin">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08046"/>
            <a:ext cx="3161771" cy="315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7625" cmpd="thickThin">
                <a:solidFill>
                  <a:srgbClr val="000000"/>
                </a:solidFill>
                <a:miter lim="800000"/>
                <a:headEnd type="none" w="sm" len="sm"/>
                <a:tailEnd type="none" w="sm" len="sm"/>
              </a14:hiddenLine>
            </a:ext>
          </a:extLst>
        </p:spPr>
      </p:pic>
      <p:cxnSp>
        <p:nvCxnSpPr>
          <p:cNvPr id="3" name="Straight Arrow Connector 2"/>
          <p:cNvCxnSpPr/>
          <p:nvPr/>
        </p:nvCxnSpPr>
        <p:spPr bwMode="auto">
          <a:xfrm flipH="1" flipV="1">
            <a:off x="7628467" y="4817533"/>
            <a:ext cx="1261532" cy="1667935"/>
          </a:xfrm>
          <a:prstGeom prst="straightConnector1">
            <a:avLst/>
          </a:prstGeom>
          <a:noFill/>
          <a:ln w="47625" cap="flat" cmpd="thickThin" algn="ctr">
            <a:solidFill>
              <a:schemeClr val="tx1"/>
            </a:solidFill>
            <a:prstDash val="solid"/>
            <a:round/>
            <a:headEnd type="none" w="sm" len="sm"/>
            <a:tailEnd type="arrow"/>
          </a:ln>
          <a:effectLst/>
        </p:spPr>
      </p:cxnSp>
      <p:cxnSp>
        <p:nvCxnSpPr>
          <p:cNvPr id="17" name="Straight Arrow Connector 16"/>
          <p:cNvCxnSpPr/>
          <p:nvPr/>
        </p:nvCxnSpPr>
        <p:spPr bwMode="auto">
          <a:xfrm flipH="1" flipV="1">
            <a:off x="7823200" y="1794933"/>
            <a:ext cx="491068" cy="389467"/>
          </a:xfrm>
          <a:prstGeom prst="straightConnector1">
            <a:avLst/>
          </a:prstGeom>
          <a:noFill/>
          <a:ln w="47625" cap="flat" cmpd="thickThin" algn="ctr">
            <a:solidFill>
              <a:schemeClr val="tx1"/>
            </a:solidFill>
            <a:prstDash val="solid"/>
            <a:round/>
            <a:headEnd type="none" w="sm" len="sm"/>
            <a:tailEnd type="arrow"/>
          </a:ln>
          <a:effectLst/>
        </p:spPr>
      </p:cxnSp>
      <p:pic>
        <p:nvPicPr>
          <p:cNvPr id="15" name="Picture 14"/>
          <p:cNvPicPr>
            <a:picLocks noChangeAspect="1"/>
          </p:cNvPicPr>
          <p:nvPr/>
        </p:nvPicPr>
        <p:blipFill>
          <a:blip r:embed="rId7"/>
          <a:stretch>
            <a:fillRect/>
          </a:stretch>
        </p:blipFill>
        <p:spPr>
          <a:xfrm>
            <a:off x="3276571" y="3056467"/>
            <a:ext cx="5855877" cy="1837266"/>
          </a:xfrm>
          <a:prstGeom prst="rect">
            <a:avLst/>
          </a:prstGeom>
        </p:spPr>
      </p:pic>
    </p:spTree>
    <p:extLst>
      <p:ext uri="{BB962C8B-B14F-4D97-AF65-F5344CB8AC3E}">
        <p14:creationId xmlns:p14="http://schemas.microsoft.com/office/powerpoint/2010/main" val="11240411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mc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68400" y="431802"/>
            <a:ext cx="7035799" cy="5701004"/>
          </a:xfrm>
          <a:prstGeom prst="rect">
            <a:avLst/>
          </a:prstGeom>
        </p:spPr>
      </p:pic>
    </p:spTree>
    <p:extLst>
      <p:ext uri="{BB962C8B-B14F-4D97-AF65-F5344CB8AC3E}">
        <p14:creationId xmlns:p14="http://schemas.microsoft.com/office/powerpoint/2010/main" val="21747949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EF9100"/>
      </a:lt2>
      <a:accent1>
        <a:srgbClr val="3365FB"/>
      </a:accent1>
      <a:accent2>
        <a:srgbClr val="063DE8"/>
      </a:accent2>
      <a:accent3>
        <a:srgbClr val="FFFFFF"/>
      </a:accent3>
      <a:accent4>
        <a:srgbClr val="000000"/>
      </a:accent4>
      <a:accent5>
        <a:srgbClr val="ADB8FD"/>
      </a:accent5>
      <a:accent6>
        <a:srgbClr val="0536D2"/>
      </a:accent6>
      <a:hlink>
        <a:srgbClr val="919191"/>
      </a:hlink>
      <a:folHlink>
        <a:srgbClr val="FDE3B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47625" cap="flat" cmpd="thickThin"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9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noFill/>
        <a:ln w="47625" cap="flat" cmpd="thickThin"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89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24734</TotalTime>
  <Words>1065</Words>
  <Application>Microsoft Macintosh PowerPoint</Application>
  <PresentationFormat>Letter Paper (8.5x11 in)</PresentationFormat>
  <Paragraphs>250</Paragraphs>
  <Slides>42</Slides>
  <Notes>24</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Default Design</vt:lpstr>
      <vt:lpstr>Image</vt:lpstr>
      <vt:lpstr>Mars Geology – Ice  Shane Byrne (shane@lpl.arizona.edu)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Frost and Gully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Martian “Ice Ages”</vt:lpstr>
      <vt:lpstr>PowerPoint Presentation</vt:lpstr>
      <vt:lpstr>PowerPoint Presentation</vt:lpstr>
    </vt:vector>
  </TitlesOfParts>
  <Company>LPL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PTYS 411/511 2007</dc:subject>
  <dc:creator>Shane Byrne</dc:creator>
  <cp:lastModifiedBy>Shane Byrne</cp:lastModifiedBy>
  <cp:revision>324</cp:revision>
  <cp:lastPrinted>2004-09-17T01:36:45Z</cp:lastPrinted>
  <dcterms:created xsi:type="dcterms:W3CDTF">2010-11-04T18:02:48Z</dcterms:created>
  <dcterms:modified xsi:type="dcterms:W3CDTF">2017-01-27T17:56:16Z</dcterms:modified>
</cp:coreProperties>
</file>