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70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CA5A6-4C1F-4D8B-B1C5-924D23AEF13C}" type="datetimeFigureOut">
              <a:rPr lang="en-US" smtClean="0"/>
              <a:pPr/>
              <a:t>11/13/2008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4C5D3-B9DF-410A-955C-73CE56302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C5D3-B9DF-410A-955C-73CE563028B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C5D3-B9DF-410A-955C-73CE563028B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C5D3-B9DF-410A-955C-73CE563028B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C5D3-B9DF-410A-955C-73CE563028B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C5D3-B9DF-410A-955C-73CE563028B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C5D3-B9DF-410A-955C-73CE563028B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C5D3-B9DF-410A-955C-73CE563028B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C5D3-B9DF-410A-955C-73CE563028B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C5D3-B9DF-410A-955C-73CE563028B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C5D3-B9DF-410A-955C-73CE563028B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C5D3-B9DF-410A-955C-73CE563028B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C5D3-B9DF-410A-955C-73CE563028B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C5D3-B9DF-410A-955C-73CE563028B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C5D3-B9DF-410A-955C-73CE563028B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7B3-8563-4FCC-9A28-B42B83F34921}" type="datetimeFigureOut">
              <a:rPr lang="en-US" smtClean="0"/>
              <a:pPr/>
              <a:t>11/13/2008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48E2-39B9-4FC4-849E-33B6E50E29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7B3-8563-4FCC-9A28-B42B83F34921}" type="datetimeFigureOut">
              <a:rPr lang="en-US" smtClean="0"/>
              <a:pPr/>
              <a:t>11/13/2008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48E2-39B9-4FC4-849E-33B6E50E29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7B3-8563-4FCC-9A28-B42B83F34921}" type="datetimeFigureOut">
              <a:rPr lang="en-US" smtClean="0"/>
              <a:pPr/>
              <a:t>11/13/2008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48E2-39B9-4FC4-849E-33B6E50E29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7B3-8563-4FCC-9A28-B42B83F34921}" type="datetimeFigureOut">
              <a:rPr lang="en-US" smtClean="0"/>
              <a:pPr/>
              <a:t>11/13/2008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48E2-39B9-4FC4-849E-33B6E50E29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7B3-8563-4FCC-9A28-B42B83F34921}" type="datetimeFigureOut">
              <a:rPr lang="en-US" smtClean="0"/>
              <a:pPr/>
              <a:t>11/13/2008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48E2-39B9-4FC4-849E-33B6E50E29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7B3-8563-4FCC-9A28-B42B83F34921}" type="datetimeFigureOut">
              <a:rPr lang="en-US" smtClean="0"/>
              <a:pPr/>
              <a:t>11/13/2008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48E2-39B9-4FC4-849E-33B6E50E29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7B3-8563-4FCC-9A28-B42B83F34921}" type="datetimeFigureOut">
              <a:rPr lang="en-US" smtClean="0"/>
              <a:pPr/>
              <a:t>11/13/2008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48E2-39B9-4FC4-849E-33B6E50E29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7B3-8563-4FCC-9A28-B42B83F34921}" type="datetimeFigureOut">
              <a:rPr lang="en-US" smtClean="0"/>
              <a:pPr/>
              <a:t>11/13/2008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48E2-39B9-4FC4-849E-33B6E50E29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7B3-8563-4FCC-9A28-B42B83F34921}" type="datetimeFigureOut">
              <a:rPr lang="en-US" smtClean="0"/>
              <a:pPr/>
              <a:t>11/13/2008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48E2-39B9-4FC4-849E-33B6E50E29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7B3-8563-4FCC-9A28-B42B83F34921}" type="datetimeFigureOut">
              <a:rPr lang="en-US" smtClean="0"/>
              <a:pPr/>
              <a:t>11/13/2008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48E2-39B9-4FC4-849E-33B6E50E29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7B3-8563-4FCC-9A28-B42B83F34921}" type="datetimeFigureOut">
              <a:rPr lang="en-US" smtClean="0"/>
              <a:pPr/>
              <a:t>11/13/2008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48E2-39B9-4FC4-849E-33B6E50E29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77B3-8563-4FCC-9A28-B42B83F34921}" type="datetimeFigureOut">
              <a:rPr lang="en-US" smtClean="0"/>
              <a:pPr/>
              <a:t>11/13/2008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048E2-39B9-4FC4-849E-33B6E50E29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/>
              <a:t>Formation of the Moon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Brad Shaver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Moons Interior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Crust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60-150km, mostly anorthite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Regolith 3-5m in maria, 10-20m in highlands</a:t>
            </a:r>
          </a:p>
          <a:p>
            <a:pPr marL="0" lvl="2" indent="3175"/>
            <a:r>
              <a:rPr lang="en-US" dirty="0" smtClean="0">
                <a:solidFill>
                  <a:schemeClr val="bg1"/>
                </a:solidFill>
              </a:rPr>
              <a:t>Mantle</a:t>
            </a:r>
          </a:p>
          <a:p>
            <a:pPr marL="914400" lvl="4" indent="317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around 100km, makes up most of moons interior</a:t>
            </a:r>
          </a:p>
          <a:p>
            <a:pPr marL="0" lvl="4" indent="317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Core</a:t>
            </a:r>
          </a:p>
          <a:p>
            <a:pPr marL="914400" lvl="6" indent="3175"/>
            <a:r>
              <a:rPr lang="en-US" dirty="0" smtClean="0">
                <a:solidFill>
                  <a:schemeClr val="bg1"/>
                </a:solidFill>
              </a:rPr>
              <a:t>Might be partially molten</a:t>
            </a:r>
          </a:p>
          <a:p>
            <a:pPr marL="914400" lvl="6" indent="3175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lvl="6" indent="3175">
              <a:buNone/>
            </a:pPr>
            <a:r>
              <a:rPr lang="en-US" dirty="0" smtClean="0">
                <a:solidFill>
                  <a:schemeClr val="bg1"/>
                </a:solidFill>
              </a:rPr>
              <a:t>The cause of the off</a:t>
            </a:r>
            <a:r>
              <a:rPr lang="en-US" dirty="0" smtClean="0"/>
              <a:t>set center of mass may be due to</a:t>
            </a:r>
            <a:r>
              <a:rPr lang="en-US" dirty="0" smtClean="0">
                <a:solidFill>
                  <a:schemeClr val="bg1"/>
                </a:solidFill>
              </a:rPr>
              <a:t> the crust being uneven</a:t>
            </a:r>
          </a:p>
          <a:p>
            <a:pPr marL="914400" lvl="4" indent="3175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Maria began to form from impacts </a:t>
            </a:r>
          </a:p>
          <a:p>
            <a:pPr lvl="2"/>
            <a:r>
              <a:rPr lang="en-US" dirty="0" smtClean="0"/>
              <a:t>Lunar samples suggest came from mantle</a:t>
            </a:r>
          </a:p>
          <a:p>
            <a:pPr lvl="2"/>
            <a:r>
              <a:rPr lang="en-US" dirty="0" smtClean="0"/>
              <a:t>Usually 1-2 km thick and low viscosity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4" name="Picture 3" descr="mariaform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124200"/>
            <a:ext cx="4829175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Volcanoes also contributed to maria</a:t>
            </a:r>
          </a:p>
          <a:p>
            <a:pPr lvl="2"/>
            <a:r>
              <a:rPr lang="en-US" dirty="0" smtClean="0"/>
              <a:t>Dome and cone</a:t>
            </a:r>
          </a:p>
          <a:p>
            <a:pPr lvl="2"/>
            <a:r>
              <a:rPr lang="en-US" dirty="0" smtClean="0"/>
              <a:t>Viscosity low</a:t>
            </a:r>
          </a:p>
          <a:p>
            <a:pPr lvl="2"/>
            <a:r>
              <a:rPr lang="en-US" dirty="0" smtClean="0"/>
              <a:t>Large concentration of cones in Marius hills complex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model for other bodies?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</a:t>
            </a:r>
          </a:p>
          <a:p>
            <a:r>
              <a:rPr lang="en-US" dirty="0" smtClean="0"/>
              <a:t>Mercury is mostly core (60%) </a:t>
            </a:r>
          </a:p>
          <a:p>
            <a:pPr lvl="2"/>
            <a:r>
              <a:rPr lang="en-US" dirty="0" smtClean="0"/>
              <a:t>Density is equal to iron density</a:t>
            </a:r>
          </a:p>
          <a:p>
            <a:endParaRPr lang="en-US" dirty="0"/>
          </a:p>
          <a:p>
            <a:r>
              <a:rPr lang="en-US" dirty="0" smtClean="0"/>
              <a:t>Venus and Uranus rotation</a:t>
            </a:r>
          </a:p>
        </p:txBody>
      </p:sp>
      <p:pic>
        <p:nvPicPr>
          <p:cNvPr id="4" name="Picture 3" descr="040906-uran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0"/>
            <a:ext cx="1533525" cy="1550564"/>
          </a:xfrm>
          <a:prstGeom prst="rect">
            <a:avLst/>
          </a:prstGeom>
        </p:spPr>
      </p:pic>
      <p:pic>
        <p:nvPicPr>
          <p:cNvPr id="5" name="Picture 4" descr="venu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572000"/>
            <a:ext cx="1595438" cy="1219838"/>
          </a:xfrm>
          <a:prstGeom prst="rect">
            <a:avLst/>
          </a:prstGeom>
        </p:spPr>
      </p:pic>
      <p:pic>
        <p:nvPicPr>
          <p:cNvPr id="6" name="Picture 5" descr="mercur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5600" y="3124200"/>
            <a:ext cx="742950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"Moon." </a:t>
            </a:r>
            <a:r>
              <a:rPr lang="en-US" sz="1800" i="1" dirty="0" smtClean="0"/>
              <a:t>Wikipedia, The Free Encyclopedia</a:t>
            </a:r>
            <a:r>
              <a:rPr lang="en-US" sz="1800" dirty="0" smtClean="0"/>
              <a:t>. 11 Nov 2008, 15:56 UTC. 13 Nov 2008 &lt;http://en.wikipedia.org/w/index.php?title=Moon&amp;oldid=251118218&gt;.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sz="1800" dirty="0" smtClean="0"/>
              <a:t>Spudis, Paul D. "Moon." World Book Online Reference Center. 2004. World Book, Inc. (http://www.worldbookonline.com/wb/Article?id=ar370060.)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Fission </a:t>
            </a:r>
          </a:p>
          <a:p>
            <a:endParaRPr lang="en-US" u="sng" dirty="0"/>
          </a:p>
          <a:p>
            <a:r>
              <a:rPr lang="en-US" u="sng" dirty="0" smtClean="0"/>
              <a:t>Capture</a:t>
            </a:r>
          </a:p>
          <a:p>
            <a:endParaRPr lang="en-US" u="sng" dirty="0"/>
          </a:p>
          <a:p>
            <a:r>
              <a:rPr lang="en-US" u="sng" dirty="0" smtClean="0"/>
              <a:t>Binary Accretion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Fission 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Idea was Earth spinning at high rate.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Tossed material off surface.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Problem is that the moon </a:t>
            </a:r>
            <a:r>
              <a:rPr lang="en-US" dirty="0" smtClean="0"/>
              <a:t>should be </a:t>
            </a:r>
            <a:r>
              <a:rPr lang="en-US" dirty="0" smtClean="0">
                <a:solidFill>
                  <a:schemeClr val="bg1"/>
                </a:solidFill>
              </a:rPr>
              <a:t>orbiting at earth’s equator!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Capture 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Moon formed in different location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Captured by earth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However, moon and earth </a:t>
            </a:r>
            <a:r>
              <a:rPr lang="en-US" dirty="0" smtClean="0"/>
              <a:t>have same</a:t>
            </a:r>
            <a:r>
              <a:rPr lang="en-US" dirty="0" smtClean="0">
                <a:solidFill>
                  <a:schemeClr val="bg1"/>
                </a:solidFill>
              </a:rPr>
              <a:t> composition!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Binary Accretion 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Moon formed from remains of earth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Similar to planets forming from remains of stars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Problem is moon doesn’</a:t>
            </a:r>
            <a:r>
              <a:rPr lang="en-US" dirty="0" smtClean="0"/>
              <a:t>t have much</a:t>
            </a:r>
            <a:r>
              <a:rPr lang="en-US" dirty="0" smtClean="0">
                <a:solidFill>
                  <a:schemeClr val="bg1"/>
                </a:solidFill>
              </a:rPr>
              <a:t> metallic iron!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Along comes Apollo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Lunar samples show same makeup as earth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Density of moon is roughly equal to earth’s mantle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Have very little volatile elements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Formed in high temperature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Oxygen isotopes similar to earth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So…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The moon must be from earth!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Kona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1984 meeting in Hawaii</a:t>
            </a:r>
          </a:p>
          <a:p>
            <a:pPr lvl="1"/>
            <a:r>
              <a:rPr lang="en-US" sz="2000" dirty="0" smtClean="0"/>
              <a:t>Discussed other ideas for origin of moon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mpact model became popular</a:t>
            </a:r>
          </a:p>
          <a:p>
            <a:pPr lvl="2"/>
            <a:r>
              <a:rPr lang="en-US" sz="1800" dirty="0" smtClean="0"/>
              <a:t>Explained high angular momentum</a:t>
            </a:r>
            <a:endParaRPr lang="en-US" sz="1800" dirty="0"/>
          </a:p>
          <a:p>
            <a:pPr marL="0" lvl="2" indent="3175">
              <a:buNone/>
            </a:pPr>
            <a:endParaRPr lang="en-US" sz="1800" dirty="0" smtClean="0"/>
          </a:p>
          <a:p>
            <a:pPr marL="0" lvl="2" indent="3175"/>
            <a:r>
              <a:rPr lang="en-US" sz="1800" dirty="0" smtClean="0"/>
              <a:t> </a:t>
            </a:r>
            <a:r>
              <a:rPr lang="en-US" dirty="0" smtClean="0"/>
              <a:t>Protoplanets helped form this idea</a:t>
            </a:r>
          </a:p>
          <a:p>
            <a:pPr marL="0" lvl="2" indent="3175">
              <a:buNone/>
            </a:pPr>
            <a:r>
              <a:rPr lang="en-US" sz="1800" dirty="0"/>
              <a:t>	</a:t>
            </a:r>
            <a:r>
              <a:rPr lang="en-US" sz="2000" dirty="0" smtClean="0"/>
              <a:t>-collided with each other in early solar system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</a:p>
          <a:p>
            <a:pPr lvl="1"/>
            <a:r>
              <a:rPr lang="en-US" dirty="0" smtClean="0"/>
              <a:t>Collision with earth</a:t>
            </a:r>
          </a:p>
          <a:p>
            <a:pPr lvl="2"/>
            <a:r>
              <a:rPr lang="en-US" dirty="0" smtClean="0"/>
              <a:t>Caused material to be thrown off</a:t>
            </a:r>
            <a:endParaRPr lang="en-US" dirty="0"/>
          </a:p>
          <a:p>
            <a:pPr lvl="2"/>
            <a:r>
              <a:rPr lang="en-US" dirty="0" smtClean="0"/>
              <a:t>Reaccreted to form moon</a:t>
            </a:r>
            <a:endParaRPr lang="en-US" dirty="0"/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Model continued</a:t>
            </a:r>
            <a:endParaRPr lang="en-US" dirty="0"/>
          </a:p>
        </p:txBody>
      </p:sp>
      <p:pic>
        <p:nvPicPr>
          <p:cNvPr id="5" name="Picture 4" descr="LunarMagmaOcean_SciA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200400"/>
            <a:ext cx="5105400" cy="32099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Accretion caused magma oceans</a:t>
            </a:r>
          </a:p>
          <a:p>
            <a:pPr lvl="2"/>
            <a:r>
              <a:rPr lang="en-US" dirty="0" smtClean="0"/>
              <a:t>Lunar samples showed evidence for this</a:t>
            </a:r>
            <a:endParaRPr lang="en-US" dirty="0"/>
          </a:p>
          <a:p>
            <a:pPr lvl="2"/>
            <a:r>
              <a:rPr lang="en-US" dirty="0" smtClean="0"/>
              <a:t>Hot enough to get rid of volatile elements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369</Words>
  <Application>Microsoft Office PowerPoint</Application>
  <PresentationFormat>On-screen Show (4:3)</PresentationFormat>
  <Paragraphs>94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Formation of the Moon</vt:lpstr>
      <vt:lpstr>Previous Models</vt:lpstr>
      <vt:lpstr>Fission Model</vt:lpstr>
      <vt:lpstr>Capture Model</vt:lpstr>
      <vt:lpstr>Binary Accretion Model</vt:lpstr>
      <vt:lpstr>Along comes Apollo</vt:lpstr>
      <vt:lpstr>Kona meeting</vt:lpstr>
      <vt:lpstr>Impact Model</vt:lpstr>
      <vt:lpstr>Impact Model continued</vt:lpstr>
      <vt:lpstr>Moons Interior</vt:lpstr>
      <vt:lpstr>After cooling</vt:lpstr>
      <vt:lpstr>Volcanism</vt:lpstr>
      <vt:lpstr>Impact model for other bodies?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of the Moon</dc:title>
  <dc:creator>Brad</dc:creator>
  <cp:lastModifiedBy>Brad</cp:lastModifiedBy>
  <cp:revision>31</cp:revision>
  <dcterms:created xsi:type="dcterms:W3CDTF">2008-11-13T16:08:21Z</dcterms:created>
  <dcterms:modified xsi:type="dcterms:W3CDTF">2008-11-13T20:50:21Z</dcterms:modified>
</cp:coreProperties>
</file>